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Default Extension="xlsx" ContentType="application/vnd.openxmlformats-officedocument.spreadsheetml.sheet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Default Extension="wav" ContentType="audio/wav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diagrams/colors9.xml" ContentType="application/vnd.openxmlformats-officedocument.drawingml.diagramColors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1"/>
  </p:notesMasterIdLst>
  <p:sldIdLst>
    <p:sldId id="306" r:id="rId2"/>
    <p:sldId id="257" r:id="rId3"/>
    <p:sldId id="296" r:id="rId4"/>
    <p:sldId id="312" r:id="rId5"/>
    <p:sldId id="269" r:id="rId6"/>
    <p:sldId id="265" r:id="rId7"/>
    <p:sldId id="261" r:id="rId8"/>
    <p:sldId id="311" r:id="rId9"/>
    <p:sldId id="310" r:id="rId10"/>
    <p:sldId id="313" r:id="rId11"/>
    <p:sldId id="307" r:id="rId12"/>
    <p:sldId id="308" r:id="rId13"/>
    <p:sldId id="309" r:id="rId14"/>
    <p:sldId id="304" r:id="rId15"/>
    <p:sldId id="299" r:id="rId16"/>
    <p:sldId id="305" r:id="rId17"/>
    <p:sldId id="300" r:id="rId18"/>
    <p:sldId id="301" r:id="rId19"/>
    <p:sldId id="303" r:id="rId20"/>
    <p:sldId id="302" r:id="rId21"/>
    <p:sldId id="297" r:id="rId22"/>
    <p:sldId id="272" r:id="rId23"/>
    <p:sldId id="274" r:id="rId24"/>
    <p:sldId id="279" r:id="rId25"/>
    <p:sldId id="284" r:id="rId26"/>
    <p:sldId id="285" r:id="rId27"/>
    <p:sldId id="282" r:id="rId28"/>
    <p:sldId id="260" r:id="rId29"/>
    <p:sldId id="263" r:id="rId30"/>
  </p:sldIdLst>
  <p:sldSz cx="14630400" cy="8229600"/>
  <p:notesSz cx="8229600" cy="14630400"/>
  <p:embeddedFontLst>
    <p:embeddedFont>
      <p:font typeface="Monotype Corsiva" pitchFamily="66" charset="0"/>
      <p: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Microsoft YaHei" pitchFamily="34" charset="-122"/>
      <p:regular r:id="rId37"/>
      <p:bold r:id="rId38"/>
    </p:embeddedFont>
    <p:embeddedFont>
      <p:font typeface="Lato" charset="0"/>
      <p:regular r:id="rId39"/>
    </p:embeddedFont>
    <p:embeddedFont>
      <p:font typeface="Tahoma" pitchFamily="34" charset="0"/>
      <p:regular r:id="rId40"/>
      <p:bold r:id="rId41"/>
    </p:embeddedFont>
    <p:embeddedFont>
      <p:font typeface="Malgun Gothic Semilight" pitchFamily="34" charset="-128"/>
      <p:regular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17E61"/>
    <a:srgbClr val="66FF66"/>
    <a:srgbClr val="DE563A"/>
    <a:srgbClr val="61605A"/>
    <a:srgbClr val="E5DFD2"/>
    <a:srgbClr val="DDD6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-523" y="-77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"/>
  <c:chart>
    <c:autoTitleDeleted val="1"/>
    <c:plotArea>
      <c:layout>
        <c:manualLayout>
          <c:layoutTarget val="inner"/>
          <c:xMode val="edge"/>
          <c:yMode val="edge"/>
          <c:x val="0.15029429511026604"/>
          <c:y val="6.963359778032692E-2"/>
          <c:w val="0.63229170767716614"/>
          <c:h val="0.948437503171905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D3-4D51-805A-ED9000BEA362}"/>
              </c:ext>
            </c:extLst>
          </c:dPt>
          <c:dPt>
            <c:idx val="1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D3-4D51-805A-ED9000BEA362}"/>
              </c:ext>
            </c:extLst>
          </c:dPt>
          <c:dPt>
            <c:idx val="2"/>
            <c:spPr>
              <a:solidFill>
                <a:schemeClr val="tx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D3-4D51-805A-ED9000BEA362}"/>
              </c:ext>
            </c:extLst>
          </c:dPt>
          <c:dPt>
            <c:idx val="3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D3-4D51-805A-ED9000BEA362}"/>
              </c:ext>
            </c:extLst>
          </c:dPt>
          <c:dPt>
            <c:idx val="4"/>
            <c:spPr>
              <a:solidFill>
                <a:schemeClr val="tx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BD3-4D51-805A-ED9000BEA362}"/>
              </c:ext>
            </c:extLst>
          </c:dPt>
          <c:dPt>
            <c:idx val="5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BD3-4D51-805A-ED9000BEA362}"/>
              </c:ext>
            </c:extLst>
          </c:dPt>
          <c:dPt>
            <c:idx val="6"/>
            <c:spPr>
              <a:solidFill>
                <a:schemeClr val="tx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BD3-4D51-805A-ED9000BEA362}"/>
              </c:ext>
            </c:extLst>
          </c:dPt>
          <c:dPt>
            <c:idx val="7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BD3-4D51-805A-ED9000BEA362}"/>
              </c:ext>
            </c:extLst>
          </c:dPt>
          <c:dPt>
            <c:idx val="8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BD3-4D51-805A-ED9000BEA362}"/>
              </c:ext>
            </c:extLst>
          </c:dPt>
          <c:dPt>
            <c:idx val="9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BD3-4D51-805A-ED9000BEA362}"/>
              </c:ext>
            </c:extLst>
          </c:dPt>
          <c:dPt>
            <c:idx val="10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1BD3-4D51-805A-ED9000BEA362}"/>
              </c:ext>
            </c:extLst>
          </c:dPt>
          <c:dPt>
            <c:idx val="11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1BD3-4D51-805A-ED9000BEA362}"/>
              </c:ext>
            </c:extLst>
          </c:dPt>
          <c:dPt>
            <c:idx val="12"/>
            <c:spPr>
              <a:gradFill rotWithShape="1">
                <a:gsLst>
                  <a:gs pos="0">
                    <a:schemeClr val="dk1">
                      <a:tint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1BD3-4D51-805A-ED9000BEA362}"/>
              </c:ext>
            </c:extLst>
          </c:dPt>
          <c:dPt>
            <c:idx val="13"/>
            <c:spPr>
              <a:gradFill rotWithShape="1">
                <a:gsLst>
                  <a:gs pos="0">
                    <a:schemeClr val="dk1">
                      <a:tint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1BD3-4D51-805A-ED9000BEA362}"/>
              </c:ext>
            </c:extLst>
          </c:dPt>
          <c:dPt>
            <c:idx val="14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1BD3-4D51-805A-ED9000BEA362}"/>
              </c:ext>
            </c:extLst>
          </c:dPt>
          <c:dPt>
            <c:idx val="15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1BD3-4D51-805A-ED9000BEA362}"/>
              </c:ext>
            </c:extLst>
          </c:dPt>
          <c:dPt>
            <c:idx val="16"/>
            <c:spPr>
              <a:gradFill rotWithShape="1">
                <a:gsLst>
                  <a:gs pos="0">
                    <a:schemeClr val="dk1">
                      <a:tint val="7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7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7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1BD3-4D51-805A-ED9000BEA362}"/>
              </c:ext>
            </c:extLst>
          </c:dPt>
          <c:dPt>
            <c:idx val="17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1BD3-4D51-805A-ED9000BEA362}"/>
              </c:ext>
            </c:extLst>
          </c:dPt>
          <c:dPt>
            <c:idx val="18"/>
            <c:spPr>
              <a:gradFill rotWithShape="1">
                <a:gsLst>
                  <a:gs pos="0">
                    <a:schemeClr val="dk1">
                      <a:tint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1BD3-4D51-805A-ED9000BEA362}"/>
              </c:ext>
            </c:extLst>
          </c:dPt>
          <c:dPt>
            <c:idx val="19"/>
            <c:spPr>
              <a:gradFill rotWithShape="1">
                <a:gsLst>
                  <a:gs pos="0">
                    <a:schemeClr val="dk1">
                      <a:tint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1BD3-4D51-805A-ED9000BEA362}"/>
              </c:ext>
            </c:extLst>
          </c:dPt>
          <c:dPt>
            <c:idx val="20"/>
            <c:spPr>
              <a:gradFill rotWithShape="1">
                <a:gsLst>
                  <a:gs pos="0">
                    <a:schemeClr val="dk1">
                      <a:tint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1BD3-4D51-805A-ED9000BEA362}"/>
              </c:ext>
            </c:extLst>
          </c:dPt>
          <c:dPt>
            <c:idx val="21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1BD3-4D51-805A-ED9000BEA362}"/>
              </c:ext>
            </c:extLst>
          </c:dPt>
          <c:dPt>
            <c:idx val="22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1BD3-4D51-805A-ED9000BEA362}"/>
              </c:ext>
            </c:extLst>
          </c:dPt>
          <c:dPt>
            <c:idx val="23"/>
            <c:spPr>
              <a:gradFill rotWithShape="1">
                <a:gsLst>
                  <a:gs pos="0">
                    <a:schemeClr val="dk1">
                      <a:tint val="7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7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7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1BD3-4D51-805A-ED9000BEA362}"/>
              </c:ext>
            </c:extLst>
          </c:dPt>
          <c:dPt>
            <c:idx val="24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1BD3-4D51-805A-ED9000BEA362}"/>
              </c:ext>
            </c:extLst>
          </c:dPt>
          <c:dPt>
            <c:idx val="25"/>
            <c:spPr>
              <a:gradFill rotWithShape="1">
                <a:gsLst>
                  <a:gs pos="0">
                    <a:schemeClr val="dk1">
                      <a:tint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1BD3-4D51-805A-ED9000BEA362}"/>
              </c:ext>
            </c:extLst>
          </c:dPt>
          <c:dPt>
            <c:idx val="26"/>
            <c:spPr>
              <a:gradFill rotWithShape="1">
                <a:gsLst>
                  <a:gs pos="0">
                    <a:schemeClr val="dk1">
                      <a:tint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1BD3-4D51-805A-ED9000BEA362}"/>
              </c:ext>
            </c:extLst>
          </c:dPt>
          <c:dPt>
            <c:idx val="27"/>
            <c:spPr>
              <a:gradFill rotWithShape="1">
                <a:gsLst>
                  <a:gs pos="0">
                    <a:schemeClr val="dk1">
                      <a:tint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1BD3-4D51-805A-ED9000BEA362}"/>
              </c:ext>
            </c:extLst>
          </c:dPt>
          <c:dPt>
            <c:idx val="28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1BD3-4D51-805A-ED9000BEA362}"/>
              </c:ext>
            </c:extLst>
          </c:dPt>
          <c:dPt>
            <c:idx val="29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B-1BD3-4D51-805A-ED9000BEA362}"/>
              </c:ext>
            </c:extLst>
          </c:dPt>
          <c:cat>
            <c:strRef>
              <c:f>Лист1!$A$2:$A$13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C-1BD3-4D51-805A-ED9000BEA362}"/>
            </c:ext>
          </c:extLst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148B9-4D81-4D4F-9FC7-D56CD168656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</dgm:pt>
    <dgm:pt modelId="{1C2EEE5E-6F62-4773-82E3-33A528E6184F}">
      <dgm:prSet phldrT="[Текст]"/>
      <dgm:spPr/>
      <dgm:t>
        <a:bodyPr/>
        <a:lstStyle/>
        <a:p>
          <a:r>
            <a:rPr lang="uk-UA" dirty="0" smtClean="0"/>
            <a:t>засвоєння знань (фактів, понять, імен, </a:t>
          </a:r>
          <a:r>
            <a:rPr lang="uk-UA" dirty="0" err="1" smtClean="0"/>
            <a:t>зв’язків</a:t>
          </a:r>
          <a:r>
            <a:rPr lang="uk-UA" dirty="0" smtClean="0"/>
            <a:t>, тенденцій)</a:t>
          </a:r>
          <a:endParaRPr lang="ru-RU" dirty="0">
            <a:solidFill>
              <a:sysClr val="windowText" lastClr="000000"/>
            </a:solidFill>
          </a:endParaRPr>
        </a:p>
      </dgm:t>
    </dgm:pt>
    <dgm:pt modelId="{BEDFD874-8230-4ACF-8147-EEC96E95B258}" type="sibTrans" cxnId="{E3179AD0-2E8A-43F4-BDF5-6CBED1646348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79D415E4-D3F7-4584-B577-A66602221213}" type="parTrans" cxnId="{E3179AD0-2E8A-43F4-BDF5-6CBED1646348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6D8D8839-5B01-4A42-85B2-CE8071A6394C}">
      <dgm:prSet phldrT="[Текст]"/>
      <dgm:spPr/>
      <dgm:t>
        <a:bodyPr/>
        <a:lstStyle/>
        <a:p>
          <a:r>
            <a:rPr lang="uk-UA" dirty="0" smtClean="0"/>
            <a:t>з’ясовувати сенс вивченого</a:t>
          </a:r>
          <a:endParaRPr lang="ru-RU" dirty="0">
            <a:solidFill>
              <a:sysClr val="windowText" lastClr="000000"/>
            </a:solidFill>
          </a:endParaRPr>
        </a:p>
      </dgm:t>
    </dgm:pt>
    <dgm:pt modelId="{BE004275-6B57-43F1-87C4-FE8A32887FA3}" type="parTrans" cxnId="{4095D61C-0BD9-47AC-83DA-993CC16E9FFE}">
      <dgm:prSet/>
      <dgm:spPr/>
      <dgm:t>
        <a:bodyPr/>
        <a:lstStyle/>
        <a:p>
          <a:endParaRPr lang="ru-RU"/>
        </a:p>
      </dgm:t>
    </dgm:pt>
    <dgm:pt modelId="{80C5C4A8-728E-4E5E-8282-A3D91AEC2198}" type="sibTrans" cxnId="{4095D61C-0BD9-47AC-83DA-993CC16E9FFE}">
      <dgm:prSet/>
      <dgm:spPr/>
      <dgm:t>
        <a:bodyPr/>
        <a:lstStyle/>
        <a:p>
          <a:endParaRPr lang="ru-RU"/>
        </a:p>
      </dgm:t>
    </dgm:pt>
    <dgm:pt modelId="{6D26EE2B-009C-47F1-B84D-24396D14513F}">
      <dgm:prSet phldrT="[Текст]"/>
      <dgm:spPr/>
      <dgm:t>
        <a:bodyPr/>
        <a:lstStyle/>
        <a:p>
          <a:r>
            <a:rPr lang="uk-UA" dirty="0" smtClean="0"/>
            <a:t> використовувати набуті знання та навички в життєвих ситуаціях.</a:t>
          </a:r>
          <a:endParaRPr lang="ru-RU" dirty="0">
            <a:solidFill>
              <a:sysClr val="windowText" lastClr="000000"/>
            </a:solidFill>
          </a:endParaRPr>
        </a:p>
      </dgm:t>
    </dgm:pt>
    <dgm:pt modelId="{2BA82894-EB13-49FB-AD01-F99DCF2794FB}" type="parTrans" cxnId="{303F4F20-C138-4EDB-A878-760F777F0AF6}">
      <dgm:prSet/>
      <dgm:spPr/>
      <dgm:t>
        <a:bodyPr/>
        <a:lstStyle/>
        <a:p>
          <a:endParaRPr lang="ru-RU"/>
        </a:p>
      </dgm:t>
    </dgm:pt>
    <dgm:pt modelId="{BF987C67-DA8E-431B-8ADF-22A2018F0E8F}" type="sibTrans" cxnId="{303F4F20-C138-4EDB-A878-760F777F0AF6}">
      <dgm:prSet/>
      <dgm:spPr/>
      <dgm:t>
        <a:bodyPr/>
        <a:lstStyle/>
        <a:p>
          <a:endParaRPr lang="ru-RU"/>
        </a:p>
      </dgm:t>
    </dgm:pt>
    <dgm:pt modelId="{258633A2-71FC-40E2-A1EE-84CB4BEA2D87}">
      <dgm:prSet phldrT="[Текст]"/>
      <dgm:spPr/>
      <dgm:t>
        <a:bodyPr/>
        <a:lstStyle/>
        <a:p>
          <a:r>
            <a:rPr lang="uk-UA" dirty="0" smtClean="0"/>
            <a:t>формування вмінь та навичок критично мислити</a:t>
          </a:r>
          <a:endParaRPr lang="ru-RU" dirty="0">
            <a:solidFill>
              <a:sysClr val="windowText" lastClr="000000"/>
            </a:solidFill>
          </a:endParaRPr>
        </a:p>
      </dgm:t>
    </dgm:pt>
    <dgm:pt modelId="{8ED12C5E-00DA-42A9-835F-A1A7A1107720}" type="parTrans" cxnId="{B16B50E3-A902-4C21-B08D-3EFCCF6B898E}">
      <dgm:prSet/>
      <dgm:spPr/>
      <dgm:t>
        <a:bodyPr/>
        <a:lstStyle/>
        <a:p>
          <a:endParaRPr lang="ru-RU"/>
        </a:p>
      </dgm:t>
    </dgm:pt>
    <dgm:pt modelId="{F7A94F00-BCC8-4994-BC82-17E77BB2C086}" type="sibTrans" cxnId="{B16B50E3-A902-4C21-B08D-3EFCCF6B898E}">
      <dgm:prSet/>
      <dgm:spPr/>
      <dgm:t>
        <a:bodyPr/>
        <a:lstStyle/>
        <a:p>
          <a:endParaRPr lang="ru-RU"/>
        </a:p>
      </dgm:t>
    </dgm:pt>
    <dgm:pt modelId="{AA53C255-97CE-4729-8D44-53322724EFDD}">
      <dgm:prSet phldrT="[Текст]"/>
      <dgm:spPr/>
      <dgm:t>
        <a:bodyPr/>
        <a:lstStyle/>
        <a:p>
          <a:r>
            <a:rPr lang="uk-UA" dirty="0" smtClean="0"/>
            <a:t>творчо розв’язувати проблеми</a:t>
          </a:r>
          <a:endParaRPr lang="ru-RU" dirty="0">
            <a:solidFill>
              <a:sysClr val="windowText" lastClr="000000"/>
            </a:solidFill>
          </a:endParaRPr>
        </a:p>
      </dgm:t>
    </dgm:pt>
    <dgm:pt modelId="{5D207EF7-F436-4229-ABC5-CD6E6303688E}" type="parTrans" cxnId="{D5ABDE61-26F3-4E5B-A95B-FD6834409B3D}">
      <dgm:prSet/>
      <dgm:spPr/>
      <dgm:t>
        <a:bodyPr/>
        <a:lstStyle/>
        <a:p>
          <a:endParaRPr lang="ru-RU"/>
        </a:p>
      </dgm:t>
    </dgm:pt>
    <dgm:pt modelId="{D73C7780-D0C9-4860-8C20-B926A97BF034}" type="sibTrans" cxnId="{D5ABDE61-26F3-4E5B-A95B-FD6834409B3D}">
      <dgm:prSet/>
      <dgm:spPr/>
      <dgm:t>
        <a:bodyPr/>
        <a:lstStyle/>
        <a:p>
          <a:endParaRPr lang="ru-RU"/>
        </a:p>
      </dgm:t>
    </dgm:pt>
    <dgm:pt modelId="{641D283B-645C-49AB-AF96-AF7DA9F72EA0}" type="pres">
      <dgm:prSet presAssocID="{1B7148B9-4D81-4D4F-9FC7-D56CD168656D}" presName="outerComposite" presStyleCnt="0">
        <dgm:presLayoutVars>
          <dgm:chMax val="5"/>
          <dgm:dir/>
          <dgm:resizeHandles val="exact"/>
        </dgm:presLayoutVars>
      </dgm:prSet>
      <dgm:spPr/>
    </dgm:pt>
    <dgm:pt modelId="{A2A724ED-2FCA-4EC3-9316-83EE45352498}" type="pres">
      <dgm:prSet presAssocID="{1B7148B9-4D81-4D4F-9FC7-D56CD168656D}" presName="dummyMaxCanvas" presStyleCnt="0">
        <dgm:presLayoutVars/>
      </dgm:prSet>
      <dgm:spPr/>
    </dgm:pt>
    <dgm:pt modelId="{60699B89-0C62-4C80-BF34-5FFF9BB5FF2F}" type="pres">
      <dgm:prSet presAssocID="{1B7148B9-4D81-4D4F-9FC7-D56CD168656D}" presName="FiveNodes_1" presStyleLbl="node1" presStyleIdx="0" presStyleCnt="5" custLinFactNeighborX="-72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B35E6-5A67-4588-B002-B38CCF2008DC}" type="pres">
      <dgm:prSet presAssocID="{1B7148B9-4D81-4D4F-9FC7-D56CD168656D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92DBF-C514-47B1-A229-51D61453C400}" type="pres">
      <dgm:prSet presAssocID="{1B7148B9-4D81-4D4F-9FC7-D56CD168656D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14778-2662-4C1D-8086-45BD54B19469}" type="pres">
      <dgm:prSet presAssocID="{1B7148B9-4D81-4D4F-9FC7-D56CD168656D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F899F-3DA6-4F08-96DB-53F5A525A1D6}" type="pres">
      <dgm:prSet presAssocID="{1B7148B9-4D81-4D4F-9FC7-D56CD168656D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9555A1-7B94-456E-910D-6759FB843391}" type="pres">
      <dgm:prSet presAssocID="{1B7148B9-4D81-4D4F-9FC7-D56CD168656D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85FAE-07B2-4421-B342-1178B13C932A}" type="pres">
      <dgm:prSet presAssocID="{1B7148B9-4D81-4D4F-9FC7-D56CD168656D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833AA-6A0D-4DB8-A2F4-D22E7104E0A8}" type="pres">
      <dgm:prSet presAssocID="{1B7148B9-4D81-4D4F-9FC7-D56CD168656D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856AE7-4734-4BFE-A57C-393B5A3EDC7F}" type="pres">
      <dgm:prSet presAssocID="{1B7148B9-4D81-4D4F-9FC7-D56CD168656D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498A4-48E9-47B3-985F-03D05F46DA7F}" type="pres">
      <dgm:prSet presAssocID="{1B7148B9-4D81-4D4F-9FC7-D56CD168656D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30661A-1A2A-47FB-90C3-6122C07A3954}" type="pres">
      <dgm:prSet presAssocID="{1B7148B9-4D81-4D4F-9FC7-D56CD168656D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86973-68DB-4FF7-9F54-3562A3763EBA}" type="pres">
      <dgm:prSet presAssocID="{1B7148B9-4D81-4D4F-9FC7-D56CD168656D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968F1-39AD-4EC7-A6B3-B5FD86308604}" type="pres">
      <dgm:prSet presAssocID="{1B7148B9-4D81-4D4F-9FC7-D56CD168656D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AE6632-CBB5-4BD8-B8BE-44A22D0CA954}" type="pres">
      <dgm:prSet presAssocID="{1B7148B9-4D81-4D4F-9FC7-D56CD168656D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B55B84-EF4B-4B6D-BEFB-57E3E697F766}" type="presOf" srcId="{6D8D8839-5B01-4A42-85B2-CE8071A6394C}" destId="{74A14778-2662-4C1D-8086-45BD54B19469}" srcOrd="0" destOrd="0" presId="urn:microsoft.com/office/officeart/2005/8/layout/vProcess5"/>
    <dgm:cxn modelId="{7A083E9C-078E-4F4F-BE15-E4AAB66E17C4}" type="presOf" srcId="{6D26EE2B-009C-47F1-B84D-24396D14513F}" destId="{DBAE6632-CBB5-4BD8-B8BE-44A22D0CA954}" srcOrd="1" destOrd="0" presId="urn:microsoft.com/office/officeart/2005/8/layout/vProcess5"/>
    <dgm:cxn modelId="{6E3F2DE1-4576-4ED1-96CF-418CCC2C0A6B}" type="presOf" srcId="{D73C7780-D0C9-4860-8C20-B926A97BF034}" destId="{12A833AA-6A0D-4DB8-A2F4-D22E7104E0A8}" srcOrd="0" destOrd="0" presId="urn:microsoft.com/office/officeart/2005/8/layout/vProcess5"/>
    <dgm:cxn modelId="{B16B50E3-A902-4C21-B08D-3EFCCF6B898E}" srcId="{1B7148B9-4D81-4D4F-9FC7-D56CD168656D}" destId="{258633A2-71FC-40E2-A1EE-84CB4BEA2D87}" srcOrd="1" destOrd="0" parTransId="{8ED12C5E-00DA-42A9-835F-A1A7A1107720}" sibTransId="{F7A94F00-BCC8-4994-BC82-17E77BB2C086}"/>
    <dgm:cxn modelId="{2D4A17B8-9EAD-41C1-8486-27477A304F4C}" type="presOf" srcId="{1B7148B9-4D81-4D4F-9FC7-D56CD168656D}" destId="{641D283B-645C-49AB-AF96-AF7DA9F72EA0}" srcOrd="0" destOrd="0" presId="urn:microsoft.com/office/officeart/2005/8/layout/vProcess5"/>
    <dgm:cxn modelId="{3BBAC53B-DA71-49F7-B6DA-28AED54AE540}" type="presOf" srcId="{80C5C4A8-728E-4E5E-8282-A3D91AEC2198}" destId="{16856AE7-4734-4BFE-A57C-393B5A3EDC7F}" srcOrd="0" destOrd="0" presId="urn:microsoft.com/office/officeart/2005/8/layout/vProcess5"/>
    <dgm:cxn modelId="{CE747603-8AC1-45BC-A138-54BCD9A604B3}" type="presOf" srcId="{AA53C255-97CE-4729-8D44-53322724EFDD}" destId="{76792DBF-C514-47B1-A229-51D61453C400}" srcOrd="0" destOrd="0" presId="urn:microsoft.com/office/officeart/2005/8/layout/vProcess5"/>
    <dgm:cxn modelId="{2847FCA4-99E3-4F93-B517-54243D859B9A}" type="presOf" srcId="{258633A2-71FC-40E2-A1EE-84CB4BEA2D87}" destId="{827B35E6-5A67-4588-B002-B38CCF2008DC}" srcOrd="0" destOrd="0" presId="urn:microsoft.com/office/officeart/2005/8/layout/vProcess5"/>
    <dgm:cxn modelId="{4095D61C-0BD9-47AC-83DA-993CC16E9FFE}" srcId="{1B7148B9-4D81-4D4F-9FC7-D56CD168656D}" destId="{6D8D8839-5B01-4A42-85B2-CE8071A6394C}" srcOrd="3" destOrd="0" parTransId="{BE004275-6B57-43F1-87C4-FE8A32887FA3}" sibTransId="{80C5C4A8-728E-4E5E-8282-A3D91AEC2198}"/>
    <dgm:cxn modelId="{020102E6-8AEB-4DA4-B916-64C4F209B1DC}" type="presOf" srcId="{AA53C255-97CE-4729-8D44-53322724EFDD}" destId="{F0686973-68DB-4FF7-9F54-3562A3763EBA}" srcOrd="1" destOrd="0" presId="urn:microsoft.com/office/officeart/2005/8/layout/vProcess5"/>
    <dgm:cxn modelId="{E3179AD0-2E8A-43F4-BDF5-6CBED1646348}" srcId="{1B7148B9-4D81-4D4F-9FC7-D56CD168656D}" destId="{1C2EEE5E-6F62-4773-82E3-33A528E6184F}" srcOrd="0" destOrd="0" parTransId="{79D415E4-D3F7-4584-B577-A66602221213}" sibTransId="{BEDFD874-8230-4ACF-8147-EEC96E95B258}"/>
    <dgm:cxn modelId="{1D08118D-D64D-4317-9A42-DE80777E2554}" type="presOf" srcId="{6D8D8839-5B01-4A42-85B2-CE8071A6394C}" destId="{7A4968F1-39AD-4EC7-A6B3-B5FD86308604}" srcOrd="1" destOrd="0" presId="urn:microsoft.com/office/officeart/2005/8/layout/vProcess5"/>
    <dgm:cxn modelId="{303F4F20-C138-4EDB-A878-760F777F0AF6}" srcId="{1B7148B9-4D81-4D4F-9FC7-D56CD168656D}" destId="{6D26EE2B-009C-47F1-B84D-24396D14513F}" srcOrd="4" destOrd="0" parTransId="{2BA82894-EB13-49FB-AD01-F99DCF2794FB}" sibTransId="{BF987C67-DA8E-431B-8ADF-22A2018F0E8F}"/>
    <dgm:cxn modelId="{35AD6019-15C6-45F8-9ABF-111FA5EC09AF}" type="presOf" srcId="{F7A94F00-BCC8-4994-BC82-17E77BB2C086}" destId="{3BA85FAE-07B2-4421-B342-1178B13C932A}" srcOrd="0" destOrd="0" presId="urn:microsoft.com/office/officeart/2005/8/layout/vProcess5"/>
    <dgm:cxn modelId="{D5ABDE61-26F3-4E5B-A95B-FD6834409B3D}" srcId="{1B7148B9-4D81-4D4F-9FC7-D56CD168656D}" destId="{AA53C255-97CE-4729-8D44-53322724EFDD}" srcOrd="2" destOrd="0" parTransId="{5D207EF7-F436-4229-ABC5-CD6E6303688E}" sibTransId="{D73C7780-D0C9-4860-8C20-B926A97BF034}"/>
    <dgm:cxn modelId="{E863CD70-0612-4A2A-8DCE-8C090A9F3814}" type="presOf" srcId="{1C2EEE5E-6F62-4773-82E3-33A528E6184F}" destId="{693498A4-48E9-47B3-985F-03D05F46DA7F}" srcOrd="1" destOrd="0" presId="urn:microsoft.com/office/officeart/2005/8/layout/vProcess5"/>
    <dgm:cxn modelId="{D895D460-72B6-43A3-97C2-F53A6E66994C}" type="presOf" srcId="{258633A2-71FC-40E2-A1EE-84CB4BEA2D87}" destId="{5430661A-1A2A-47FB-90C3-6122C07A3954}" srcOrd="1" destOrd="0" presId="urn:microsoft.com/office/officeart/2005/8/layout/vProcess5"/>
    <dgm:cxn modelId="{D68ABB2C-3216-42B3-883B-140DAFBC6F8E}" type="presOf" srcId="{6D26EE2B-009C-47F1-B84D-24396D14513F}" destId="{193F899F-3DA6-4F08-96DB-53F5A525A1D6}" srcOrd="0" destOrd="0" presId="urn:microsoft.com/office/officeart/2005/8/layout/vProcess5"/>
    <dgm:cxn modelId="{6BFB755F-890D-42FD-9571-672D17D7603C}" type="presOf" srcId="{BEDFD874-8230-4ACF-8147-EEC96E95B258}" destId="{429555A1-7B94-456E-910D-6759FB843391}" srcOrd="0" destOrd="0" presId="urn:microsoft.com/office/officeart/2005/8/layout/vProcess5"/>
    <dgm:cxn modelId="{B866C227-F155-4DC0-9DCB-3BF229EC3BF4}" type="presOf" srcId="{1C2EEE5E-6F62-4773-82E3-33A528E6184F}" destId="{60699B89-0C62-4C80-BF34-5FFF9BB5FF2F}" srcOrd="0" destOrd="0" presId="urn:microsoft.com/office/officeart/2005/8/layout/vProcess5"/>
    <dgm:cxn modelId="{A4E57E43-8178-4859-A786-0A89D7984974}" type="presParOf" srcId="{641D283B-645C-49AB-AF96-AF7DA9F72EA0}" destId="{A2A724ED-2FCA-4EC3-9316-83EE45352498}" srcOrd="0" destOrd="0" presId="urn:microsoft.com/office/officeart/2005/8/layout/vProcess5"/>
    <dgm:cxn modelId="{D77EBCE0-4262-44D1-A97B-DDAF20696D7B}" type="presParOf" srcId="{641D283B-645C-49AB-AF96-AF7DA9F72EA0}" destId="{60699B89-0C62-4C80-BF34-5FFF9BB5FF2F}" srcOrd="1" destOrd="0" presId="urn:microsoft.com/office/officeart/2005/8/layout/vProcess5"/>
    <dgm:cxn modelId="{C072BFD9-7DE8-4745-86F1-62346056F0D6}" type="presParOf" srcId="{641D283B-645C-49AB-AF96-AF7DA9F72EA0}" destId="{827B35E6-5A67-4588-B002-B38CCF2008DC}" srcOrd="2" destOrd="0" presId="urn:microsoft.com/office/officeart/2005/8/layout/vProcess5"/>
    <dgm:cxn modelId="{1798280F-F225-4DBD-B1C9-A52CBD0408D6}" type="presParOf" srcId="{641D283B-645C-49AB-AF96-AF7DA9F72EA0}" destId="{76792DBF-C514-47B1-A229-51D61453C400}" srcOrd="3" destOrd="0" presId="urn:microsoft.com/office/officeart/2005/8/layout/vProcess5"/>
    <dgm:cxn modelId="{02CA578F-20B3-48E6-8FCE-997707DF2891}" type="presParOf" srcId="{641D283B-645C-49AB-AF96-AF7DA9F72EA0}" destId="{74A14778-2662-4C1D-8086-45BD54B19469}" srcOrd="4" destOrd="0" presId="urn:microsoft.com/office/officeart/2005/8/layout/vProcess5"/>
    <dgm:cxn modelId="{C23B0663-7419-464C-8BDE-015D77C6B577}" type="presParOf" srcId="{641D283B-645C-49AB-AF96-AF7DA9F72EA0}" destId="{193F899F-3DA6-4F08-96DB-53F5A525A1D6}" srcOrd="5" destOrd="0" presId="urn:microsoft.com/office/officeart/2005/8/layout/vProcess5"/>
    <dgm:cxn modelId="{DE4824FE-DCA2-4F21-80B3-B31B827E639E}" type="presParOf" srcId="{641D283B-645C-49AB-AF96-AF7DA9F72EA0}" destId="{429555A1-7B94-456E-910D-6759FB843391}" srcOrd="6" destOrd="0" presId="urn:microsoft.com/office/officeart/2005/8/layout/vProcess5"/>
    <dgm:cxn modelId="{D67E221E-56C9-4987-BB5B-9DA5C435CF48}" type="presParOf" srcId="{641D283B-645C-49AB-AF96-AF7DA9F72EA0}" destId="{3BA85FAE-07B2-4421-B342-1178B13C932A}" srcOrd="7" destOrd="0" presId="urn:microsoft.com/office/officeart/2005/8/layout/vProcess5"/>
    <dgm:cxn modelId="{83FE77B2-E174-4C90-A149-FDC6FDB967BB}" type="presParOf" srcId="{641D283B-645C-49AB-AF96-AF7DA9F72EA0}" destId="{12A833AA-6A0D-4DB8-A2F4-D22E7104E0A8}" srcOrd="8" destOrd="0" presId="urn:microsoft.com/office/officeart/2005/8/layout/vProcess5"/>
    <dgm:cxn modelId="{EAB66696-D34B-4B2E-95BF-E916115DF914}" type="presParOf" srcId="{641D283B-645C-49AB-AF96-AF7DA9F72EA0}" destId="{16856AE7-4734-4BFE-A57C-393B5A3EDC7F}" srcOrd="9" destOrd="0" presId="urn:microsoft.com/office/officeart/2005/8/layout/vProcess5"/>
    <dgm:cxn modelId="{F72A0CE3-F5D2-4E94-916A-25BD84FCA514}" type="presParOf" srcId="{641D283B-645C-49AB-AF96-AF7DA9F72EA0}" destId="{693498A4-48E9-47B3-985F-03D05F46DA7F}" srcOrd="10" destOrd="0" presId="urn:microsoft.com/office/officeart/2005/8/layout/vProcess5"/>
    <dgm:cxn modelId="{51A3A27B-25D1-439B-88AD-0D465244F92B}" type="presParOf" srcId="{641D283B-645C-49AB-AF96-AF7DA9F72EA0}" destId="{5430661A-1A2A-47FB-90C3-6122C07A3954}" srcOrd="11" destOrd="0" presId="urn:microsoft.com/office/officeart/2005/8/layout/vProcess5"/>
    <dgm:cxn modelId="{D50CF3AB-6E86-4D93-A86F-12C6FF74F3C3}" type="presParOf" srcId="{641D283B-645C-49AB-AF96-AF7DA9F72EA0}" destId="{F0686973-68DB-4FF7-9F54-3562A3763EBA}" srcOrd="12" destOrd="0" presId="urn:microsoft.com/office/officeart/2005/8/layout/vProcess5"/>
    <dgm:cxn modelId="{D2B7BE16-54CB-4DF3-AAEE-E4A0DEF56E60}" type="presParOf" srcId="{641D283B-645C-49AB-AF96-AF7DA9F72EA0}" destId="{7A4968F1-39AD-4EC7-A6B3-B5FD86308604}" srcOrd="13" destOrd="0" presId="urn:microsoft.com/office/officeart/2005/8/layout/vProcess5"/>
    <dgm:cxn modelId="{EC1741BA-16A7-4727-A341-CE543EB429B8}" type="presParOf" srcId="{641D283B-645C-49AB-AF96-AF7DA9F72EA0}" destId="{DBAE6632-CBB5-4BD8-B8BE-44A22D0CA95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87D0F2-3144-4CF6-9A75-30FB63D72CC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657B88-71E4-4180-B26A-DF67641ACD16}">
      <dgm:prSet phldrT="[Текст]" custT="1"/>
      <dgm:spPr/>
      <dgm:t>
        <a:bodyPr/>
        <a:lstStyle/>
        <a:p>
          <a:r>
            <a:rPr lang="ru-RU" sz="2400" b="1" dirty="0">
              <a:solidFill>
                <a:srgbClr val="FFFF00"/>
              </a:solidFill>
            </a:rPr>
            <a:t>Участь в </a:t>
          </a:r>
          <a:r>
            <a:rPr lang="ru-RU" sz="2400" b="1" dirty="0" err="1">
              <a:solidFill>
                <a:srgbClr val="FFFF00"/>
              </a:solidFill>
            </a:rPr>
            <a:t>предметних</a:t>
          </a:r>
          <a:r>
            <a:rPr lang="ru-RU" sz="2400" b="1" dirty="0">
              <a:solidFill>
                <a:srgbClr val="FFFF00"/>
              </a:solidFill>
            </a:rPr>
            <a:t> </a:t>
          </a:r>
          <a:r>
            <a:rPr lang="ru-RU" sz="2400" b="1" dirty="0" err="1">
              <a:solidFill>
                <a:srgbClr val="FFFF00"/>
              </a:solidFill>
            </a:rPr>
            <a:t>тижнях</a:t>
          </a:r>
          <a:endParaRPr lang="ru-RU" sz="2400" b="1" dirty="0">
            <a:solidFill>
              <a:srgbClr val="FFFF00"/>
            </a:solidFill>
          </a:endParaRPr>
        </a:p>
      </dgm:t>
    </dgm:pt>
    <dgm:pt modelId="{46C89AC1-9D29-4B7B-8E6E-91236FE09AE8}" type="parTrans" cxnId="{04EE8D39-E9F6-4913-B8ED-9E71FDD7B6DA}">
      <dgm:prSet/>
      <dgm:spPr/>
      <dgm:t>
        <a:bodyPr/>
        <a:lstStyle/>
        <a:p>
          <a:endParaRPr lang="ru-RU"/>
        </a:p>
      </dgm:t>
    </dgm:pt>
    <dgm:pt modelId="{5A0ABEC7-D64D-4D1F-B1C4-B5F8BB70E44D}" type="sibTrans" cxnId="{04EE8D39-E9F6-4913-B8ED-9E71FDD7B6DA}">
      <dgm:prSet/>
      <dgm:spPr/>
      <dgm:t>
        <a:bodyPr/>
        <a:lstStyle/>
        <a:p>
          <a:endParaRPr lang="ru-RU"/>
        </a:p>
      </dgm:t>
    </dgm:pt>
    <dgm:pt modelId="{36DF685E-3F99-49DF-9D1A-EA9A6B5C07FB}">
      <dgm:prSet phldrT="[Текст]" custT="1"/>
      <dgm:spPr/>
      <dgm:t>
        <a:bodyPr/>
        <a:lstStyle/>
        <a:p>
          <a:r>
            <a:rPr lang="ru-RU" sz="2400" b="1" dirty="0">
              <a:solidFill>
                <a:srgbClr val="FFFF00"/>
              </a:solidFill>
            </a:rPr>
            <a:t>Участь у </a:t>
          </a:r>
          <a:r>
            <a:rPr lang="ru-RU" sz="2400" b="1" dirty="0" err="1">
              <a:solidFill>
                <a:srgbClr val="FFFF00"/>
              </a:solidFill>
            </a:rPr>
            <a:t>шкільному</a:t>
          </a:r>
          <a:r>
            <a:rPr lang="ru-RU" sz="2400" b="1" dirty="0">
              <a:solidFill>
                <a:srgbClr val="FFFF00"/>
              </a:solidFill>
            </a:rPr>
            <a:t> </a:t>
          </a:r>
          <a:r>
            <a:rPr lang="ru-RU" sz="2400" b="1" dirty="0" smtClean="0">
              <a:solidFill>
                <a:srgbClr val="FFFF00"/>
              </a:solidFill>
            </a:rPr>
            <a:t>МО           </a:t>
          </a:r>
          <a:r>
            <a:rPr lang="ru-RU" sz="2400" b="1" dirty="0" err="1">
              <a:solidFill>
                <a:srgbClr val="FFFF00"/>
              </a:solidFill>
            </a:rPr>
            <a:t>історико-філологічного</a:t>
          </a:r>
          <a:r>
            <a:rPr lang="ru-RU" sz="2400" b="1" dirty="0">
              <a:solidFill>
                <a:srgbClr val="FFFF00"/>
              </a:solidFill>
            </a:rPr>
            <a:t> циклу</a:t>
          </a:r>
        </a:p>
      </dgm:t>
    </dgm:pt>
    <dgm:pt modelId="{18C276AF-9B60-456C-B025-48D38B429684}" type="parTrans" cxnId="{806C011F-EBA0-46AB-B6FE-0DB493F78537}">
      <dgm:prSet/>
      <dgm:spPr/>
      <dgm:t>
        <a:bodyPr/>
        <a:lstStyle/>
        <a:p>
          <a:endParaRPr lang="ru-RU"/>
        </a:p>
      </dgm:t>
    </dgm:pt>
    <dgm:pt modelId="{1F502A59-D8C2-422C-95AD-C452C02C6603}" type="sibTrans" cxnId="{806C011F-EBA0-46AB-B6FE-0DB493F78537}">
      <dgm:prSet/>
      <dgm:spPr/>
      <dgm:t>
        <a:bodyPr/>
        <a:lstStyle/>
        <a:p>
          <a:endParaRPr lang="ru-RU"/>
        </a:p>
      </dgm:t>
    </dgm:pt>
    <dgm:pt modelId="{35E37E20-EA7C-4951-A070-C64E4F40B451}">
      <dgm:prSet phldrT="[Текст]" custT="1"/>
      <dgm:spPr/>
      <dgm:t>
        <a:bodyPr/>
        <a:lstStyle/>
        <a:p>
          <a:r>
            <a:rPr lang="ru-RU" sz="2400" b="1" dirty="0" err="1">
              <a:solidFill>
                <a:srgbClr val="FFFF00"/>
              </a:solidFill>
            </a:rPr>
            <a:t>Виступи</a:t>
          </a:r>
          <a:r>
            <a:rPr lang="ru-RU" sz="2400" b="1" dirty="0">
              <a:solidFill>
                <a:srgbClr val="FFFF00"/>
              </a:solidFill>
            </a:rPr>
            <a:t> на </a:t>
          </a:r>
          <a:r>
            <a:rPr lang="ru-RU" sz="2400" b="1" dirty="0" err="1">
              <a:solidFill>
                <a:srgbClr val="FFFF00"/>
              </a:solidFill>
            </a:rPr>
            <a:t>педагогічних</a:t>
          </a:r>
          <a:r>
            <a:rPr lang="ru-RU" sz="2400" b="1" dirty="0">
              <a:solidFill>
                <a:srgbClr val="FFFF00"/>
              </a:solidFill>
            </a:rPr>
            <a:t> радах</a:t>
          </a:r>
        </a:p>
      </dgm:t>
    </dgm:pt>
    <dgm:pt modelId="{2F2344D0-891D-4E3F-B5C6-64486F7A9059}" type="parTrans" cxnId="{7493D154-EF74-4E0A-AC86-69DA2F74A854}">
      <dgm:prSet/>
      <dgm:spPr/>
      <dgm:t>
        <a:bodyPr/>
        <a:lstStyle/>
        <a:p>
          <a:endParaRPr lang="ru-RU"/>
        </a:p>
      </dgm:t>
    </dgm:pt>
    <dgm:pt modelId="{1FAF34BD-8DDA-4B87-8E10-AF85AB34CA3B}" type="sibTrans" cxnId="{7493D154-EF74-4E0A-AC86-69DA2F74A854}">
      <dgm:prSet/>
      <dgm:spPr/>
      <dgm:t>
        <a:bodyPr/>
        <a:lstStyle/>
        <a:p>
          <a:endParaRPr lang="ru-RU"/>
        </a:p>
      </dgm:t>
    </dgm:pt>
    <dgm:pt modelId="{ABA3FA3C-8B01-4329-9897-22C48020F2FE}">
      <dgm:prSet custT="1"/>
      <dgm:spPr/>
      <dgm:t>
        <a:bodyPr/>
        <a:lstStyle/>
        <a:p>
          <a:r>
            <a:rPr lang="ru-RU" sz="2400" b="1" dirty="0" err="1">
              <a:solidFill>
                <a:srgbClr val="FFFF00"/>
              </a:solidFill>
            </a:rPr>
            <a:t>Організація</a:t>
          </a:r>
          <a:r>
            <a:rPr lang="ru-RU" sz="2400" b="1" dirty="0">
              <a:solidFill>
                <a:srgbClr val="FFFF00"/>
              </a:solidFill>
            </a:rPr>
            <a:t> та участь у </a:t>
          </a:r>
          <a:r>
            <a:rPr lang="ru-RU" sz="2400" b="1" dirty="0" err="1">
              <a:solidFill>
                <a:srgbClr val="FFFF00"/>
              </a:solidFill>
            </a:rPr>
            <a:t>семінарах</a:t>
          </a:r>
          <a:r>
            <a:rPr lang="ru-RU" sz="2400" b="1" dirty="0">
              <a:solidFill>
                <a:srgbClr val="FFFF00"/>
              </a:solidFill>
            </a:rPr>
            <a:t> та </a:t>
          </a:r>
          <a:r>
            <a:rPr lang="ru-RU" sz="2400" b="1" dirty="0" err="1">
              <a:solidFill>
                <a:srgbClr val="FFFF00"/>
              </a:solidFill>
            </a:rPr>
            <a:t>майстер-класах</a:t>
          </a:r>
          <a:endParaRPr lang="ru-RU" sz="2400" b="1" dirty="0">
            <a:solidFill>
              <a:srgbClr val="FFFF00"/>
            </a:solidFill>
          </a:endParaRPr>
        </a:p>
      </dgm:t>
    </dgm:pt>
    <dgm:pt modelId="{5A018967-E83C-4C00-8382-482E8493D63D}" type="parTrans" cxnId="{618466CF-DC92-4D75-8352-A0DBDDB2EB24}">
      <dgm:prSet/>
      <dgm:spPr/>
      <dgm:t>
        <a:bodyPr/>
        <a:lstStyle/>
        <a:p>
          <a:endParaRPr lang="ru-RU"/>
        </a:p>
      </dgm:t>
    </dgm:pt>
    <dgm:pt modelId="{BB54428B-F418-4ECF-9899-041DF9C48756}" type="sibTrans" cxnId="{618466CF-DC92-4D75-8352-A0DBDDB2EB24}">
      <dgm:prSet/>
      <dgm:spPr/>
      <dgm:t>
        <a:bodyPr/>
        <a:lstStyle/>
        <a:p>
          <a:endParaRPr lang="ru-RU"/>
        </a:p>
      </dgm:t>
    </dgm:pt>
    <dgm:pt modelId="{215E90BF-A357-4C5B-AFBB-AF5575F91641}" type="pres">
      <dgm:prSet presAssocID="{F487D0F2-3144-4CF6-9A75-30FB63D72CC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4A7EC78-2722-407E-B75B-210C07F7341F}" type="pres">
      <dgm:prSet presAssocID="{F487D0F2-3144-4CF6-9A75-30FB63D72CCE}" presName="Name1" presStyleCnt="0"/>
      <dgm:spPr/>
    </dgm:pt>
    <dgm:pt modelId="{1AB4CE20-7D85-4AED-A5DC-D52FFA4F8F75}" type="pres">
      <dgm:prSet presAssocID="{F487D0F2-3144-4CF6-9A75-30FB63D72CCE}" presName="cycle" presStyleCnt="0"/>
      <dgm:spPr/>
    </dgm:pt>
    <dgm:pt modelId="{9534A5E9-607F-4FE0-8E48-7B61F19DE6C1}" type="pres">
      <dgm:prSet presAssocID="{F487D0F2-3144-4CF6-9A75-30FB63D72CCE}" presName="srcNode" presStyleLbl="node1" presStyleIdx="0" presStyleCnt="4"/>
      <dgm:spPr/>
    </dgm:pt>
    <dgm:pt modelId="{AB891B07-807C-44B2-99C4-41286B175B34}" type="pres">
      <dgm:prSet presAssocID="{F487D0F2-3144-4CF6-9A75-30FB63D72CCE}" presName="conn" presStyleLbl="parChTrans1D2" presStyleIdx="0" presStyleCnt="1"/>
      <dgm:spPr/>
      <dgm:t>
        <a:bodyPr/>
        <a:lstStyle/>
        <a:p>
          <a:endParaRPr lang="ru-RU"/>
        </a:p>
      </dgm:t>
    </dgm:pt>
    <dgm:pt modelId="{E77CE3EF-B7A2-4A91-930F-41496BC98292}" type="pres">
      <dgm:prSet presAssocID="{F487D0F2-3144-4CF6-9A75-30FB63D72CCE}" presName="extraNode" presStyleLbl="node1" presStyleIdx="0" presStyleCnt="4"/>
      <dgm:spPr/>
    </dgm:pt>
    <dgm:pt modelId="{856F0269-ED68-4FE4-926E-3012040327BD}" type="pres">
      <dgm:prSet presAssocID="{F487D0F2-3144-4CF6-9A75-30FB63D72CCE}" presName="dstNode" presStyleLbl="node1" presStyleIdx="0" presStyleCnt="4"/>
      <dgm:spPr/>
    </dgm:pt>
    <dgm:pt modelId="{D8D0FBF3-83E9-4D11-B420-2EBE67744A80}" type="pres">
      <dgm:prSet presAssocID="{9C657B88-71E4-4180-B26A-DF67641ACD1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673E20-BDAC-4D6B-919C-A5C1EA5E42A2}" type="pres">
      <dgm:prSet presAssocID="{9C657B88-71E4-4180-B26A-DF67641ACD16}" presName="accent_1" presStyleCnt="0"/>
      <dgm:spPr/>
    </dgm:pt>
    <dgm:pt modelId="{EA64A80C-4631-4C3F-99AF-3350071FA69F}" type="pres">
      <dgm:prSet presAssocID="{9C657B88-71E4-4180-B26A-DF67641ACD16}" presName="accentRepeatNode" presStyleLbl="solidFgAcc1" presStyleIdx="0" presStyleCnt="4"/>
      <dgm:spPr/>
    </dgm:pt>
    <dgm:pt modelId="{EBD0174D-3882-416B-BA37-5C2D1166B715}" type="pres">
      <dgm:prSet presAssocID="{36DF685E-3F99-49DF-9D1A-EA9A6B5C07F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26ECB-A3E6-412B-8CD7-1EB2C2C69EAA}" type="pres">
      <dgm:prSet presAssocID="{36DF685E-3F99-49DF-9D1A-EA9A6B5C07FB}" presName="accent_2" presStyleCnt="0"/>
      <dgm:spPr/>
    </dgm:pt>
    <dgm:pt modelId="{FD1E69A4-5308-4B71-8F39-D67B2C78FD47}" type="pres">
      <dgm:prSet presAssocID="{36DF685E-3F99-49DF-9D1A-EA9A6B5C07FB}" presName="accentRepeatNode" presStyleLbl="solidFgAcc1" presStyleIdx="1" presStyleCnt="4"/>
      <dgm:spPr/>
    </dgm:pt>
    <dgm:pt modelId="{935AD38F-F507-400A-B440-594A74FA61D6}" type="pres">
      <dgm:prSet presAssocID="{35E37E20-EA7C-4951-A070-C64E4F40B45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B8A50-BAE2-4D16-915E-3DE92D2247A6}" type="pres">
      <dgm:prSet presAssocID="{35E37E20-EA7C-4951-A070-C64E4F40B451}" presName="accent_3" presStyleCnt="0"/>
      <dgm:spPr/>
    </dgm:pt>
    <dgm:pt modelId="{9FFC9700-91C7-4BAE-A337-040D1D7458BB}" type="pres">
      <dgm:prSet presAssocID="{35E37E20-EA7C-4951-A070-C64E4F40B451}" presName="accentRepeatNode" presStyleLbl="solidFgAcc1" presStyleIdx="2" presStyleCnt="4"/>
      <dgm:spPr/>
    </dgm:pt>
    <dgm:pt modelId="{22AFD460-3083-4F61-B990-68CC1354232C}" type="pres">
      <dgm:prSet presAssocID="{ABA3FA3C-8B01-4329-9897-22C48020F2FE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770878-C3DF-40D3-9819-615B6E9F39C0}" type="pres">
      <dgm:prSet presAssocID="{ABA3FA3C-8B01-4329-9897-22C48020F2FE}" presName="accent_4" presStyleCnt="0"/>
      <dgm:spPr/>
    </dgm:pt>
    <dgm:pt modelId="{9E33DDE6-580A-4F4E-998D-9C5EA731A437}" type="pres">
      <dgm:prSet presAssocID="{ABA3FA3C-8B01-4329-9897-22C48020F2FE}" presName="accentRepeatNode" presStyleLbl="solidFgAcc1" presStyleIdx="3" presStyleCnt="4"/>
      <dgm:spPr/>
    </dgm:pt>
  </dgm:ptLst>
  <dgm:cxnLst>
    <dgm:cxn modelId="{619EEA47-BF3B-46D7-8590-B76AE54AA2D8}" type="presOf" srcId="{F487D0F2-3144-4CF6-9A75-30FB63D72CCE}" destId="{215E90BF-A357-4C5B-AFBB-AF5575F91641}" srcOrd="0" destOrd="0" presId="urn:microsoft.com/office/officeart/2008/layout/VerticalCurvedList"/>
    <dgm:cxn modelId="{BECAB80F-9C59-4BA2-90FB-20B6A4F595E4}" type="presOf" srcId="{5A0ABEC7-D64D-4D1F-B1C4-B5F8BB70E44D}" destId="{AB891B07-807C-44B2-99C4-41286B175B34}" srcOrd="0" destOrd="0" presId="urn:microsoft.com/office/officeart/2008/layout/VerticalCurvedList"/>
    <dgm:cxn modelId="{6DA986E9-E9DE-48C1-AF45-E8517A25F6BC}" type="presOf" srcId="{36DF685E-3F99-49DF-9D1A-EA9A6B5C07FB}" destId="{EBD0174D-3882-416B-BA37-5C2D1166B715}" srcOrd="0" destOrd="0" presId="urn:microsoft.com/office/officeart/2008/layout/VerticalCurvedList"/>
    <dgm:cxn modelId="{F2186BA6-4E79-46C5-8254-08FA21F7B177}" type="presOf" srcId="{35E37E20-EA7C-4951-A070-C64E4F40B451}" destId="{935AD38F-F507-400A-B440-594A74FA61D6}" srcOrd="0" destOrd="0" presId="urn:microsoft.com/office/officeart/2008/layout/VerticalCurvedList"/>
    <dgm:cxn modelId="{A86C15A7-F468-4ED4-B556-42A7A96EF1FD}" type="presOf" srcId="{ABA3FA3C-8B01-4329-9897-22C48020F2FE}" destId="{22AFD460-3083-4F61-B990-68CC1354232C}" srcOrd="0" destOrd="0" presId="urn:microsoft.com/office/officeart/2008/layout/VerticalCurvedList"/>
    <dgm:cxn modelId="{806C011F-EBA0-46AB-B6FE-0DB493F78537}" srcId="{F487D0F2-3144-4CF6-9A75-30FB63D72CCE}" destId="{36DF685E-3F99-49DF-9D1A-EA9A6B5C07FB}" srcOrd="1" destOrd="0" parTransId="{18C276AF-9B60-456C-B025-48D38B429684}" sibTransId="{1F502A59-D8C2-422C-95AD-C452C02C6603}"/>
    <dgm:cxn modelId="{618466CF-DC92-4D75-8352-A0DBDDB2EB24}" srcId="{F487D0F2-3144-4CF6-9A75-30FB63D72CCE}" destId="{ABA3FA3C-8B01-4329-9897-22C48020F2FE}" srcOrd="3" destOrd="0" parTransId="{5A018967-E83C-4C00-8382-482E8493D63D}" sibTransId="{BB54428B-F418-4ECF-9899-041DF9C48756}"/>
    <dgm:cxn modelId="{7493D154-EF74-4E0A-AC86-69DA2F74A854}" srcId="{F487D0F2-3144-4CF6-9A75-30FB63D72CCE}" destId="{35E37E20-EA7C-4951-A070-C64E4F40B451}" srcOrd="2" destOrd="0" parTransId="{2F2344D0-891D-4E3F-B5C6-64486F7A9059}" sibTransId="{1FAF34BD-8DDA-4B87-8E10-AF85AB34CA3B}"/>
    <dgm:cxn modelId="{04EE8D39-E9F6-4913-B8ED-9E71FDD7B6DA}" srcId="{F487D0F2-3144-4CF6-9A75-30FB63D72CCE}" destId="{9C657B88-71E4-4180-B26A-DF67641ACD16}" srcOrd="0" destOrd="0" parTransId="{46C89AC1-9D29-4B7B-8E6E-91236FE09AE8}" sibTransId="{5A0ABEC7-D64D-4D1F-B1C4-B5F8BB70E44D}"/>
    <dgm:cxn modelId="{CA451D1B-8555-4117-A74A-711B4AFA0032}" type="presOf" srcId="{9C657B88-71E4-4180-B26A-DF67641ACD16}" destId="{D8D0FBF3-83E9-4D11-B420-2EBE67744A80}" srcOrd="0" destOrd="0" presId="urn:microsoft.com/office/officeart/2008/layout/VerticalCurvedList"/>
    <dgm:cxn modelId="{732AAC57-B74F-4664-8268-27D600B3AC24}" type="presParOf" srcId="{215E90BF-A357-4C5B-AFBB-AF5575F91641}" destId="{D4A7EC78-2722-407E-B75B-210C07F7341F}" srcOrd="0" destOrd="0" presId="urn:microsoft.com/office/officeart/2008/layout/VerticalCurvedList"/>
    <dgm:cxn modelId="{B4275D2D-EF57-4087-A064-85D4CA3C02C3}" type="presParOf" srcId="{D4A7EC78-2722-407E-B75B-210C07F7341F}" destId="{1AB4CE20-7D85-4AED-A5DC-D52FFA4F8F75}" srcOrd="0" destOrd="0" presId="urn:microsoft.com/office/officeart/2008/layout/VerticalCurvedList"/>
    <dgm:cxn modelId="{CCC002EF-F928-491C-BC05-75E82B3F72C9}" type="presParOf" srcId="{1AB4CE20-7D85-4AED-A5DC-D52FFA4F8F75}" destId="{9534A5E9-607F-4FE0-8E48-7B61F19DE6C1}" srcOrd="0" destOrd="0" presId="urn:microsoft.com/office/officeart/2008/layout/VerticalCurvedList"/>
    <dgm:cxn modelId="{360996D2-0227-4648-85DF-425A5FB02708}" type="presParOf" srcId="{1AB4CE20-7D85-4AED-A5DC-D52FFA4F8F75}" destId="{AB891B07-807C-44B2-99C4-41286B175B34}" srcOrd="1" destOrd="0" presId="urn:microsoft.com/office/officeart/2008/layout/VerticalCurvedList"/>
    <dgm:cxn modelId="{0BF72DDC-0F0A-4233-9F9B-30CF3DE4BF5C}" type="presParOf" srcId="{1AB4CE20-7D85-4AED-A5DC-D52FFA4F8F75}" destId="{E77CE3EF-B7A2-4A91-930F-41496BC98292}" srcOrd="2" destOrd="0" presId="urn:microsoft.com/office/officeart/2008/layout/VerticalCurvedList"/>
    <dgm:cxn modelId="{EF6CDC41-749E-4410-9D09-E1E4000E9642}" type="presParOf" srcId="{1AB4CE20-7D85-4AED-A5DC-D52FFA4F8F75}" destId="{856F0269-ED68-4FE4-926E-3012040327BD}" srcOrd="3" destOrd="0" presId="urn:microsoft.com/office/officeart/2008/layout/VerticalCurvedList"/>
    <dgm:cxn modelId="{8487B826-F809-4633-9AB8-4B0E9C5BD37B}" type="presParOf" srcId="{D4A7EC78-2722-407E-B75B-210C07F7341F}" destId="{D8D0FBF3-83E9-4D11-B420-2EBE67744A80}" srcOrd="1" destOrd="0" presId="urn:microsoft.com/office/officeart/2008/layout/VerticalCurvedList"/>
    <dgm:cxn modelId="{E5B22DE6-D756-41AE-8AA7-9F03EBD37CB3}" type="presParOf" srcId="{D4A7EC78-2722-407E-B75B-210C07F7341F}" destId="{33673E20-BDAC-4D6B-919C-A5C1EA5E42A2}" srcOrd="2" destOrd="0" presId="urn:microsoft.com/office/officeart/2008/layout/VerticalCurvedList"/>
    <dgm:cxn modelId="{5F5B8038-5EE2-4008-A70F-71C6D8DC846E}" type="presParOf" srcId="{33673E20-BDAC-4D6B-919C-A5C1EA5E42A2}" destId="{EA64A80C-4631-4C3F-99AF-3350071FA69F}" srcOrd="0" destOrd="0" presId="urn:microsoft.com/office/officeart/2008/layout/VerticalCurvedList"/>
    <dgm:cxn modelId="{58D5F1E6-76A5-43BD-B279-BE5CA4E6D8F9}" type="presParOf" srcId="{D4A7EC78-2722-407E-B75B-210C07F7341F}" destId="{EBD0174D-3882-416B-BA37-5C2D1166B715}" srcOrd="3" destOrd="0" presId="urn:microsoft.com/office/officeart/2008/layout/VerticalCurvedList"/>
    <dgm:cxn modelId="{137B71FE-E9C8-4A2D-8ECF-E66A1FFFF3C9}" type="presParOf" srcId="{D4A7EC78-2722-407E-B75B-210C07F7341F}" destId="{6C526ECB-A3E6-412B-8CD7-1EB2C2C69EAA}" srcOrd="4" destOrd="0" presId="urn:microsoft.com/office/officeart/2008/layout/VerticalCurvedList"/>
    <dgm:cxn modelId="{67EED06A-B9AF-46A4-BBDC-017A915E1845}" type="presParOf" srcId="{6C526ECB-A3E6-412B-8CD7-1EB2C2C69EAA}" destId="{FD1E69A4-5308-4B71-8F39-D67B2C78FD47}" srcOrd="0" destOrd="0" presId="urn:microsoft.com/office/officeart/2008/layout/VerticalCurvedList"/>
    <dgm:cxn modelId="{CAE9ABC5-74E3-4BA9-80BD-AD8D76672686}" type="presParOf" srcId="{D4A7EC78-2722-407E-B75B-210C07F7341F}" destId="{935AD38F-F507-400A-B440-594A74FA61D6}" srcOrd="5" destOrd="0" presId="urn:microsoft.com/office/officeart/2008/layout/VerticalCurvedList"/>
    <dgm:cxn modelId="{2B415CBA-275B-49AA-BFD6-53AF21BD3233}" type="presParOf" srcId="{D4A7EC78-2722-407E-B75B-210C07F7341F}" destId="{70DB8A50-BAE2-4D16-915E-3DE92D2247A6}" srcOrd="6" destOrd="0" presId="urn:microsoft.com/office/officeart/2008/layout/VerticalCurvedList"/>
    <dgm:cxn modelId="{743D96EF-7F0E-4554-A468-DA3F2E8F5237}" type="presParOf" srcId="{70DB8A50-BAE2-4D16-915E-3DE92D2247A6}" destId="{9FFC9700-91C7-4BAE-A337-040D1D7458BB}" srcOrd="0" destOrd="0" presId="urn:microsoft.com/office/officeart/2008/layout/VerticalCurvedList"/>
    <dgm:cxn modelId="{F4EE0D04-B054-4F8A-BEAA-F965E735C056}" type="presParOf" srcId="{D4A7EC78-2722-407E-B75B-210C07F7341F}" destId="{22AFD460-3083-4F61-B990-68CC1354232C}" srcOrd="7" destOrd="0" presId="urn:microsoft.com/office/officeart/2008/layout/VerticalCurvedList"/>
    <dgm:cxn modelId="{37558745-CDBC-465F-BB3B-870F6BDE9E9D}" type="presParOf" srcId="{D4A7EC78-2722-407E-B75B-210C07F7341F}" destId="{07770878-C3DF-40D3-9819-615B6E9F39C0}" srcOrd="8" destOrd="0" presId="urn:microsoft.com/office/officeart/2008/layout/VerticalCurvedList"/>
    <dgm:cxn modelId="{2A76AB12-9CCD-42B5-9C56-6529CF2F1824}" type="presParOf" srcId="{07770878-C3DF-40D3-9819-615B6E9F39C0}" destId="{9E33DDE6-580A-4F4E-998D-9C5EA731A43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F955B8-DB40-4C77-8343-83DA1C379091}" type="doc">
      <dgm:prSet loTypeId="urn:microsoft.com/office/officeart/2005/8/layout/default#40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9C235A4-AFEF-405C-85D9-2C295314FDFC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користуватись</a:t>
          </a:r>
          <a:r>
            <a:rPr lang="ru-RU" dirty="0" smtClean="0"/>
            <a:t> </a:t>
          </a:r>
          <a:r>
            <a:rPr lang="ru-RU" dirty="0" err="1" smtClean="0"/>
            <a:t>довідковою</a:t>
          </a:r>
          <a:r>
            <a:rPr lang="ru-RU" dirty="0" smtClean="0"/>
            <a:t> та </a:t>
          </a:r>
          <a:r>
            <a:rPr lang="ru-RU" dirty="0" err="1" smtClean="0"/>
            <a:t>науковою</a:t>
          </a:r>
          <a:r>
            <a:rPr lang="ru-RU" dirty="0" smtClean="0"/>
            <a:t> </a:t>
          </a:r>
          <a:r>
            <a:rPr lang="ru-RU" dirty="0" err="1" smtClean="0"/>
            <a:t>літературою</a:t>
          </a:r>
          <a:r>
            <a:rPr lang="ru-RU" dirty="0" smtClean="0"/>
            <a:t>, </a:t>
          </a:r>
          <a:r>
            <a:rPr lang="ru-RU" dirty="0" err="1" smtClean="0"/>
            <a:t>Інтернетом</a:t>
          </a:r>
          <a:r>
            <a:rPr lang="ru-RU" dirty="0" smtClean="0"/>
            <a:t> </a:t>
          </a:r>
          <a:r>
            <a:rPr lang="ru-RU" dirty="0" err="1" smtClean="0"/>
            <a:t>тощо</a:t>
          </a:r>
          <a:r>
            <a:rPr lang="ru-RU" dirty="0" smtClean="0"/>
            <a:t> для </a:t>
          </a:r>
          <a:r>
            <a:rPr lang="ru-RU" dirty="0" err="1" smtClean="0"/>
            <a:t>самостійного</a:t>
          </a:r>
          <a:r>
            <a:rPr lang="ru-RU" dirty="0" smtClean="0"/>
            <a:t> </a:t>
          </a:r>
          <a:r>
            <a:rPr lang="ru-RU" dirty="0" err="1" smtClean="0"/>
            <a:t>пошуку</a:t>
          </a:r>
          <a:r>
            <a:rPr lang="ru-RU" dirty="0" smtClean="0"/>
            <a:t> </a:t>
          </a:r>
          <a:r>
            <a:rPr lang="ru-RU" dirty="0" err="1" smtClean="0"/>
            <a:t>історичної</a:t>
          </a:r>
          <a:r>
            <a:rPr lang="ru-RU" dirty="0" smtClean="0"/>
            <a:t> </a:t>
          </a:r>
          <a:r>
            <a:rPr lang="ru-RU" dirty="0" err="1" smtClean="0"/>
            <a:t>інформації</a:t>
          </a:r>
          <a:r>
            <a:rPr lang="ru-RU" dirty="0" smtClean="0"/>
            <a:t>; </a:t>
          </a:r>
          <a:endParaRPr lang="ru-RU" dirty="0"/>
        </a:p>
      </dgm:t>
    </dgm:pt>
    <dgm:pt modelId="{BA06C4D1-0DF8-4B37-9A0F-01A164EDBF87}" type="parTrans" cxnId="{645FE94D-83E5-4CB1-A539-061A6B5E958C}">
      <dgm:prSet/>
      <dgm:spPr/>
      <dgm:t>
        <a:bodyPr/>
        <a:lstStyle/>
        <a:p>
          <a:endParaRPr lang="ru-RU"/>
        </a:p>
      </dgm:t>
    </dgm:pt>
    <dgm:pt modelId="{B7615A9C-74DF-4D50-A2B4-102F5A733B1C}" type="sibTrans" cxnId="{645FE94D-83E5-4CB1-A539-061A6B5E958C}">
      <dgm:prSet/>
      <dgm:spPr/>
      <dgm:t>
        <a:bodyPr/>
        <a:lstStyle/>
        <a:p>
          <a:endParaRPr lang="ru-RU"/>
        </a:p>
      </dgm:t>
    </dgm:pt>
    <dgm:pt modelId="{CDC7484D-5B6D-4F35-97CF-5E258CBD8041}">
      <dgm:prSet/>
      <dgm:spPr/>
      <dgm:t>
        <a:bodyPr/>
        <a:lstStyle/>
        <a:p>
          <a:r>
            <a:rPr lang="ru-RU" dirty="0" err="1" smtClean="0"/>
            <a:t>систематизувати</a:t>
          </a:r>
          <a:r>
            <a:rPr lang="ru-RU" dirty="0" smtClean="0"/>
            <a:t> </a:t>
          </a:r>
          <a:r>
            <a:rPr lang="ru-RU" dirty="0" err="1" smtClean="0"/>
            <a:t>історичну</a:t>
          </a:r>
          <a:r>
            <a:rPr lang="ru-RU" dirty="0" smtClean="0"/>
            <a:t> </a:t>
          </a:r>
          <a:r>
            <a:rPr lang="ru-RU" dirty="0" err="1" smtClean="0"/>
            <a:t>інформацію</a:t>
          </a:r>
          <a:r>
            <a:rPr lang="ru-RU" dirty="0" smtClean="0"/>
            <a:t>, </a:t>
          </a:r>
          <a:r>
            <a:rPr lang="ru-RU" dirty="0" err="1" smtClean="0"/>
            <a:t>складаючи</a:t>
          </a:r>
          <a:r>
            <a:rPr lang="ru-RU" dirty="0" smtClean="0"/>
            <a:t> </a:t>
          </a:r>
          <a:r>
            <a:rPr lang="ru-RU" dirty="0" err="1" smtClean="0"/>
            <a:t>таблиці</a:t>
          </a:r>
          <a:r>
            <a:rPr lang="ru-RU" dirty="0" smtClean="0"/>
            <a:t> (</a:t>
          </a:r>
          <a:r>
            <a:rPr lang="ru-RU" dirty="0" err="1" smtClean="0"/>
            <a:t>хронологічні</a:t>
          </a:r>
          <a:r>
            <a:rPr lang="ru-RU" dirty="0" smtClean="0"/>
            <a:t>, </a:t>
          </a:r>
          <a:r>
            <a:rPr lang="ru-RU" dirty="0" err="1" smtClean="0"/>
            <a:t>синхроністичні</a:t>
          </a:r>
          <a:r>
            <a:rPr lang="ru-RU" dirty="0" smtClean="0"/>
            <a:t>, </a:t>
          </a:r>
          <a:r>
            <a:rPr lang="ru-RU" dirty="0" err="1" smtClean="0"/>
            <a:t>конкретизуючі</a:t>
          </a:r>
          <a:r>
            <a:rPr lang="ru-RU" dirty="0" smtClean="0"/>
            <a:t>, </a:t>
          </a:r>
          <a:r>
            <a:rPr lang="ru-RU" dirty="0" err="1" smtClean="0"/>
            <a:t>порівняльні</a:t>
          </a:r>
          <a:r>
            <a:rPr lang="ru-RU" dirty="0" smtClean="0"/>
            <a:t> </a:t>
          </a:r>
          <a:r>
            <a:rPr lang="ru-RU" dirty="0" err="1" smtClean="0"/>
            <a:t>тощо</a:t>
          </a:r>
          <a:r>
            <a:rPr lang="ru-RU" dirty="0" smtClean="0"/>
            <a:t>), </a:t>
          </a:r>
          <a:r>
            <a:rPr lang="ru-RU" dirty="0" err="1" smtClean="0"/>
            <a:t>схеми</a:t>
          </a:r>
          <a:r>
            <a:rPr lang="ru-RU" dirty="0" smtClean="0"/>
            <a:t>, </a:t>
          </a:r>
          <a:r>
            <a:rPr lang="ru-RU" dirty="0" err="1" smtClean="0"/>
            <a:t>різні</a:t>
          </a:r>
          <a:r>
            <a:rPr lang="ru-RU" dirty="0" smtClean="0"/>
            <a:t> </a:t>
          </a:r>
          <a:r>
            <a:rPr lang="ru-RU" dirty="0" err="1" smtClean="0"/>
            <a:t>типи</a:t>
          </a:r>
          <a:r>
            <a:rPr lang="ru-RU" dirty="0" smtClean="0"/>
            <a:t> </a:t>
          </a:r>
          <a:r>
            <a:rPr lang="ru-RU" dirty="0" err="1" smtClean="0"/>
            <a:t>планів</a:t>
          </a:r>
          <a:r>
            <a:rPr lang="ru-RU" dirty="0" smtClean="0"/>
            <a:t> (</a:t>
          </a:r>
          <a:r>
            <a:rPr lang="ru-RU" dirty="0" err="1" smtClean="0"/>
            <a:t>простий</a:t>
          </a:r>
          <a:r>
            <a:rPr lang="ru-RU" dirty="0" smtClean="0"/>
            <a:t>, </a:t>
          </a:r>
          <a:r>
            <a:rPr lang="ru-RU" dirty="0" err="1" smtClean="0"/>
            <a:t>розгорнутий</a:t>
          </a:r>
          <a:r>
            <a:rPr lang="ru-RU" dirty="0" smtClean="0"/>
            <a:t>, </a:t>
          </a:r>
          <a:r>
            <a:rPr lang="ru-RU" dirty="0" err="1" smtClean="0"/>
            <a:t>картинний</a:t>
          </a:r>
          <a:r>
            <a:rPr lang="ru-RU" dirty="0" smtClean="0"/>
            <a:t> </a:t>
          </a:r>
          <a:r>
            <a:rPr lang="ru-RU" dirty="0" err="1" smtClean="0"/>
            <a:t>тощо</a:t>
          </a:r>
          <a:r>
            <a:rPr lang="ru-RU" dirty="0" smtClean="0"/>
            <a:t>); </a:t>
          </a:r>
          <a:endParaRPr lang="ru-RU" dirty="0"/>
        </a:p>
      </dgm:t>
    </dgm:pt>
    <dgm:pt modelId="{E8F9F633-C063-476F-8D01-E537B7597EE9}" type="parTrans" cxnId="{6349BDDC-FB36-4449-B938-04388E664C46}">
      <dgm:prSet/>
      <dgm:spPr/>
      <dgm:t>
        <a:bodyPr/>
        <a:lstStyle/>
        <a:p>
          <a:endParaRPr lang="ru-RU"/>
        </a:p>
      </dgm:t>
    </dgm:pt>
    <dgm:pt modelId="{72B63872-D69D-4992-8D4E-728FE28986D7}" type="sibTrans" cxnId="{6349BDDC-FB36-4449-B938-04388E664C46}">
      <dgm:prSet/>
      <dgm:spPr/>
      <dgm:t>
        <a:bodyPr/>
        <a:lstStyle/>
        <a:p>
          <a:endParaRPr lang="ru-RU"/>
        </a:p>
      </dgm:t>
    </dgm:pt>
    <dgm:pt modelId="{E0D67288-00EC-43D3-B028-EFC37E24C415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самостійно</a:t>
          </a:r>
          <a:r>
            <a:rPr lang="ru-RU" dirty="0" smtClean="0"/>
            <a:t> </a:t>
          </a:r>
          <a:r>
            <a:rPr lang="ru-RU" dirty="0" err="1" smtClean="0"/>
            <a:t>інтерпретувати</a:t>
          </a:r>
          <a:r>
            <a:rPr lang="ru-RU" dirty="0" smtClean="0"/>
            <a:t> </a:t>
          </a:r>
          <a:r>
            <a:rPr lang="ru-RU" dirty="0" err="1" smtClean="0"/>
            <a:t>зміст</a:t>
          </a:r>
          <a:r>
            <a:rPr lang="ru-RU" dirty="0" smtClean="0"/>
            <a:t> </a:t>
          </a:r>
          <a:r>
            <a:rPr lang="ru-RU" dirty="0" err="1" smtClean="0"/>
            <a:t>історичних</a:t>
          </a:r>
          <a:r>
            <a:rPr lang="ru-RU" dirty="0" smtClean="0"/>
            <a:t> </a:t>
          </a:r>
          <a:r>
            <a:rPr lang="ru-RU" dirty="0" err="1" smtClean="0"/>
            <a:t>джерел</a:t>
          </a:r>
          <a:r>
            <a:rPr lang="ru-RU" dirty="0" smtClean="0"/>
            <a:t> та </a:t>
          </a:r>
          <a:r>
            <a:rPr lang="ru-RU" dirty="0" err="1" smtClean="0"/>
            <a:t>відображені</a:t>
          </a:r>
          <a:r>
            <a:rPr lang="ru-RU" dirty="0" smtClean="0"/>
            <a:t> в них </a:t>
          </a:r>
          <a:r>
            <a:rPr lang="ru-RU" dirty="0" err="1" smtClean="0"/>
            <a:t>історичні</a:t>
          </a:r>
          <a:r>
            <a:rPr lang="ru-RU" dirty="0" smtClean="0"/>
            <a:t> </a:t>
          </a:r>
          <a:r>
            <a:rPr lang="ru-RU" dirty="0" err="1" smtClean="0"/>
            <a:t>факти</a:t>
          </a:r>
          <a:r>
            <a:rPr lang="ru-RU" dirty="0" smtClean="0"/>
            <a:t>, </a:t>
          </a:r>
          <a:r>
            <a:rPr lang="ru-RU" dirty="0" err="1" smtClean="0"/>
            <a:t>явища</a:t>
          </a:r>
          <a:r>
            <a:rPr lang="ru-RU" dirty="0" smtClean="0"/>
            <a:t>, </a:t>
          </a:r>
          <a:r>
            <a:rPr lang="ru-RU" dirty="0" err="1" smtClean="0"/>
            <a:t>події</a:t>
          </a:r>
          <a:r>
            <a:rPr lang="ru-RU" dirty="0" smtClean="0"/>
            <a:t>; </a:t>
          </a:r>
          <a:endParaRPr lang="ru-RU" dirty="0"/>
        </a:p>
      </dgm:t>
    </dgm:pt>
    <dgm:pt modelId="{99775879-7267-43BB-A60A-A9714E8CDEA2}" type="parTrans" cxnId="{702B009C-C467-4E07-9BC7-7F246C1F2E87}">
      <dgm:prSet/>
      <dgm:spPr/>
      <dgm:t>
        <a:bodyPr/>
        <a:lstStyle/>
        <a:p>
          <a:endParaRPr lang="ru-RU"/>
        </a:p>
      </dgm:t>
    </dgm:pt>
    <dgm:pt modelId="{62AEC5A5-4124-45E2-982F-859ED4301B1B}" type="sibTrans" cxnId="{702B009C-C467-4E07-9BC7-7F246C1F2E87}">
      <dgm:prSet/>
      <dgm:spPr/>
      <dgm:t>
        <a:bodyPr/>
        <a:lstStyle/>
        <a:p>
          <a:endParaRPr lang="ru-RU"/>
        </a:p>
      </dgm:t>
    </dgm:pt>
    <dgm:pt modelId="{700AAB91-D48A-44BE-8C19-6D6B3479294B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виявляти</a:t>
          </a:r>
          <a:r>
            <a:rPr lang="ru-RU" dirty="0" smtClean="0"/>
            <a:t>, критично </a:t>
          </a:r>
          <a:r>
            <a:rPr lang="ru-RU" dirty="0" err="1" smtClean="0"/>
            <a:t>аналізувати</a:t>
          </a:r>
          <a:r>
            <a:rPr lang="ru-RU" dirty="0" smtClean="0"/>
            <a:t> та </a:t>
          </a:r>
          <a:r>
            <a:rPr lang="ru-RU" dirty="0" err="1" smtClean="0"/>
            <a:t>зіставляти</a:t>
          </a:r>
          <a:r>
            <a:rPr lang="ru-RU" dirty="0" smtClean="0"/>
            <a:t> </a:t>
          </a:r>
          <a:r>
            <a:rPr lang="ru-RU" dirty="0" err="1" smtClean="0"/>
            <a:t>різні</a:t>
          </a:r>
          <a:r>
            <a:rPr lang="ru-RU" dirty="0" smtClean="0"/>
            <a:t> точки </a:t>
          </a:r>
          <a:r>
            <a:rPr lang="ru-RU" dirty="0" err="1" smtClean="0"/>
            <a:t>зору</a:t>
          </a:r>
          <a:r>
            <a:rPr lang="ru-RU" dirty="0" smtClean="0"/>
            <a:t> </a:t>
          </a:r>
          <a:r>
            <a:rPr lang="ru-RU" dirty="0" err="1" smtClean="0"/>
            <a:t>авторів</a:t>
          </a:r>
          <a:r>
            <a:rPr lang="ru-RU" dirty="0" smtClean="0"/>
            <a:t> </a:t>
          </a:r>
          <a:r>
            <a:rPr lang="ru-RU" dirty="0" err="1" smtClean="0"/>
            <a:t>джерел</a:t>
          </a:r>
          <a:r>
            <a:rPr lang="ru-RU" dirty="0" smtClean="0"/>
            <a:t>, </a:t>
          </a:r>
          <a:r>
            <a:rPr lang="ru-RU" dirty="0" err="1" smtClean="0"/>
            <a:t>визнавати</a:t>
          </a:r>
          <a:r>
            <a:rPr lang="ru-RU" dirty="0" smtClean="0"/>
            <a:t> і </a:t>
          </a:r>
          <a:r>
            <a:rPr lang="ru-RU" dirty="0" err="1" smtClean="0"/>
            <a:t>сприймати</a:t>
          </a:r>
          <a:r>
            <a:rPr lang="ru-RU" dirty="0" smtClean="0"/>
            <a:t> </a:t>
          </a:r>
          <a:r>
            <a:rPr lang="ru-RU" dirty="0" err="1" smtClean="0"/>
            <a:t>таку</a:t>
          </a:r>
          <a:r>
            <a:rPr lang="ru-RU" dirty="0" smtClean="0"/>
            <a:t> </a:t>
          </a:r>
          <a:r>
            <a:rPr lang="ru-RU" dirty="0" err="1" smtClean="0"/>
            <a:t>різноманітність</a:t>
          </a:r>
          <a:r>
            <a:rPr lang="ru-RU" dirty="0" smtClean="0"/>
            <a:t>; </a:t>
          </a:r>
          <a:endParaRPr lang="ru-RU" dirty="0"/>
        </a:p>
      </dgm:t>
    </dgm:pt>
    <dgm:pt modelId="{0AFD00A9-6BCB-4DDA-B51A-4C2845658DBF}" type="parTrans" cxnId="{69E61780-E885-4BCE-A520-15C4D69E82E9}">
      <dgm:prSet/>
      <dgm:spPr/>
      <dgm:t>
        <a:bodyPr/>
        <a:lstStyle/>
        <a:p>
          <a:endParaRPr lang="ru-RU"/>
        </a:p>
      </dgm:t>
    </dgm:pt>
    <dgm:pt modelId="{D50F92AF-E384-4534-A8D2-39BAEB116132}" type="sibTrans" cxnId="{69E61780-E885-4BCE-A520-15C4D69E82E9}">
      <dgm:prSet/>
      <dgm:spPr/>
      <dgm:t>
        <a:bodyPr/>
        <a:lstStyle/>
        <a:p>
          <a:endParaRPr lang="ru-RU"/>
        </a:p>
      </dgm:t>
    </dgm:pt>
    <dgm:pt modelId="{F2D1F0C7-B5B7-48B8-B5A0-45AFC10F68CB}">
      <dgm:prSet/>
      <dgm:spPr/>
      <dgm:t>
        <a:bodyPr/>
        <a:lstStyle/>
        <a:p>
          <a:r>
            <a:rPr lang="ru-RU" dirty="0" smtClean="0"/>
            <a:t> критично </a:t>
          </a:r>
          <a:r>
            <a:rPr lang="ru-RU" dirty="0" err="1" smtClean="0"/>
            <a:t>аналізувати</a:t>
          </a:r>
          <a:r>
            <a:rPr lang="ru-RU" dirty="0" smtClean="0"/>
            <a:t>, </a:t>
          </a:r>
          <a:r>
            <a:rPr lang="ru-RU" dirty="0" err="1" smtClean="0"/>
            <a:t>порівнювати</a:t>
          </a:r>
          <a:r>
            <a:rPr lang="ru-RU" dirty="0" smtClean="0"/>
            <a:t> та </a:t>
          </a:r>
          <a:r>
            <a:rPr lang="ru-RU" dirty="0" err="1" smtClean="0"/>
            <a:t>оцінювати</a:t>
          </a:r>
          <a:r>
            <a:rPr lang="ru-RU" dirty="0" smtClean="0"/>
            <a:t> </a:t>
          </a:r>
          <a:r>
            <a:rPr lang="ru-RU" dirty="0" err="1" smtClean="0"/>
            <a:t>історичні</a:t>
          </a:r>
          <a:r>
            <a:rPr lang="ru-RU" dirty="0" smtClean="0"/>
            <a:t> </a:t>
          </a:r>
          <a:r>
            <a:rPr lang="ru-RU" dirty="0" err="1" smtClean="0"/>
            <a:t>джерела</a:t>
          </a:r>
          <a:r>
            <a:rPr lang="ru-RU" dirty="0" smtClean="0"/>
            <a:t>, </a:t>
          </a:r>
          <a:r>
            <a:rPr lang="ru-RU" dirty="0" err="1" smtClean="0"/>
            <a:t>визначати</a:t>
          </a:r>
          <a:r>
            <a:rPr lang="ru-RU" dirty="0" smtClean="0"/>
            <a:t> </a:t>
          </a:r>
          <a:r>
            <a:rPr lang="ru-RU" dirty="0" err="1" smtClean="0"/>
            <a:t>їх</a:t>
          </a:r>
          <a:r>
            <a:rPr lang="ru-RU" dirty="0" smtClean="0"/>
            <a:t> </a:t>
          </a:r>
          <a:r>
            <a:rPr lang="ru-RU" dirty="0" err="1" smtClean="0"/>
            <a:t>надійність</a:t>
          </a:r>
          <a:r>
            <a:rPr lang="ru-RU" dirty="0" smtClean="0"/>
            <a:t>, </a:t>
          </a:r>
          <a:r>
            <a:rPr lang="ru-RU" dirty="0" err="1" smtClean="0"/>
            <a:t>виявляти</a:t>
          </a:r>
          <a:r>
            <a:rPr lang="ru-RU" dirty="0" smtClean="0"/>
            <a:t> </a:t>
          </a:r>
          <a:r>
            <a:rPr lang="ru-RU" dirty="0" err="1" smtClean="0"/>
            <a:t>тенденційну</a:t>
          </a:r>
          <a:r>
            <a:rPr lang="ru-RU" dirty="0" smtClean="0"/>
            <a:t> </a:t>
          </a:r>
          <a:r>
            <a:rPr lang="ru-RU" dirty="0" err="1" smtClean="0"/>
            <a:t>інформацію</a:t>
          </a:r>
          <a:r>
            <a:rPr lang="ru-RU" dirty="0" smtClean="0"/>
            <a:t> та </a:t>
          </a:r>
          <a:r>
            <a:rPr lang="ru-RU" dirty="0" err="1" smtClean="0"/>
            <a:t>пояснювати</a:t>
          </a:r>
          <a:r>
            <a:rPr lang="ru-RU" dirty="0" smtClean="0"/>
            <a:t> </a:t>
          </a:r>
          <a:r>
            <a:rPr lang="ru-RU" dirty="0" err="1" smtClean="0"/>
            <a:t>її</a:t>
          </a:r>
          <a:r>
            <a:rPr lang="ru-RU" dirty="0" smtClean="0"/>
            <a:t> </a:t>
          </a:r>
          <a:r>
            <a:rPr lang="ru-RU" dirty="0" err="1" smtClean="0"/>
            <a:t>необ’єктивність</a:t>
          </a:r>
          <a:r>
            <a:rPr lang="ru-RU" dirty="0" smtClean="0"/>
            <a:t>.</a:t>
          </a:r>
          <a:endParaRPr lang="ru-RU" dirty="0"/>
        </a:p>
      </dgm:t>
    </dgm:pt>
    <dgm:pt modelId="{65536ADF-D2BF-4F8C-9C76-964A6E038D57}" type="parTrans" cxnId="{68C7913F-EB3E-47DE-A7F3-CA8E234F7FBD}">
      <dgm:prSet/>
      <dgm:spPr/>
      <dgm:t>
        <a:bodyPr/>
        <a:lstStyle/>
        <a:p>
          <a:endParaRPr lang="ru-RU"/>
        </a:p>
      </dgm:t>
    </dgm:pt>
    <dgm:pt modelId="{97EE2E64-083A-4783-9716-3FBB62EEC367}" type="sibTrans" cxnId="{68C7913F-EB3E-47DE-A7F3-CA8E234F7FBD}">
      <dgm:prSet/>
      <dgm:spPr/>
      <dgm:t>
        <a:bodyPr/>
        <a:lstStyle/>
        <a:p>
          <a:endParaRPr lang="ru-RU"/>
        </a:p>
      </dgm:t>
    </dgm:pt>
    <dgm:pt modelId="{AD494079-CD56-4580-8C2E-C13BF601CCD5}" type="pres">
      <dgm:prSet presAssocID="{BBF955B8-DB40-4C77-8343-83DA1C3790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C68BB6-53D0-4D3E-8C27-42FCB7210717}" type="pres">
      <dgm:prSet presAssocID="{B9C235A4-AFEF-405C-85D9-2C295314FDFC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F755D2-26B9-42B6-A5FF-4AA56734C121}" type="pres">
      <dgm:prSet presAssocID="{B7615A9C-74DF-4D50-A2B4-102F5A733B1C}" presName="sibTrans" presStyleCnt="0"/>
      <dgm:spPr/>
    </dgm:pt>
    <dgm:pt modelId="{B2AAD0E8-83F6-4608-BD30-D00BA9EC607A}" type="pres">
      <dgm:prSet presAssocID="{CDC7484D-5B6D-4F35-97CF-5E258CBD804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CE2B4C-79CD-4C42-B2DD-F6208A75430E}" type="pres">
      <dgm:prSet presAssocID="{72B63872-D69D-4992-8D4E-728FE28986D7}" presName="sibTrans" presStyleCnt="0"/>
      <dgm:spPr/>
    </dgm:pt>
    <dgm:pt modelId="{89626248-0863-4E88-82B1-68720A0E2DC1}" type="pres">
      <dgm:prSet presAssocID="{E0D67288-00EC-43D3-B028-EFC37E24C41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9922A-CF41-4CBA-8011-048AD7CA6E08}" type="pres">
      <dgm:prSet presAssocID="{62AEC5A5-4124-45E2-982F-859ED4301B1B}" presName="sibTrans" presStyleCnt="0"/>
      <dgm:spPr/>
    </dgm:pt>
    <dgm:pt modelId="{AEF512C3-215A-44DB-8479-BDF6E772E8B9}" type="pres">
      <dgm:prSet presAssocID="{700AAB91-D48A-44BE-8C19-6D6B3479294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AD9E0F-1F70-4D90-9FA1-AC24D31E872D}" type="pres">
      <dgm:prSet presAssocID="{D50F92AF-E384-4534-A8D2-39BAEB116132}" presName="sibTrans" presStyleCnt="0"/>
      <dgm:spPr/>
    </dgm:pt>
    <dgm:pt modelId="{25781FB2-B19E-4C00-8FE0-F1BFBBB80009}" type="pres">
      <dgm:prSet presAssocID="{F2D1F0C7-B5B7-48B8-B5A0-45AFC10F68C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49BDDC-FB36-4449-B938-04388E664C46}" srcId="{BBF955B8-DB40-4C77-8343-83DA1C379091}" destId="{CDC7484D-5B6D-4F35-97CF-5E258CBD8041}" srcOrd="1" destOrd="0" parTransId="{E8F9F633-C063-476F-8D01-E537B7597EE9}" sibTransId="{72B63872-D69D-4992-8D4E-728FE28986D7}"/>
    <dgm:cxn modelId="{702B009C-C467-4E07-9BC7-7F246C1F2E87}" srcId="{BBF955B8-DB40-4C77-8343-83DA1C379091}" destId="{E0D67288-00EC-43D3-B028-EFC37E24C415}" srcOrd="2" destOrd="0" parTransId="{99775879-7267-43BB-A60A-A9714E8CDEA2}" sibTransId="{62AEC5A5-4124-45E2-982F-859ED4301B1B}"/>
    <dgm:cxn modelId="{1E3F0709-7124-4DF7-B3A7-2A54BC440E9E}" type="presOf" srcId="{E0D67288-00EC-43D3-B028-EFC37E24C415}" destId="{89626248-0863-4E88-82B1-68720A0E2DC1}" srcOrd="0" destOrd="0" presId="urn:microsoft.com/office/officeart/2005/8/layout/default#40"/>
    <dgm:cxn modelId="{BB7F2EB9-9F7F-4B85-A61E-0FFA16AF2A71}" type="presOf" srcId="{BBF955B8-DB40-4C77-8343-83DA1C379091}" destId="{AD494079-CD56-4580-8C2E-C13BF601CCD5}" srcOrd="0" destOrd="0" presId="urn:microsoft.com/office/officeart/2005/8/layout/default#40"/>
    <dgm:cxn modelId="{645FE94D-83E5-4CB1-A539-061A6B5E958C}" srcId="{BBF955B8-DB40-4C77-8343-83DA1C379091}" destId="{B9C235A4-AFEF-405C-85D9-2C295314FDFC}" srcOrd="0" destOrd="0" parTransId="{BA06C4D1-0DF8-4B37-9A0F-01A164EDBF87}" sibTransId="{B7615A9C-74DF-4D50-A2B4-102F5A733B1C}"/>
    <dgm:cxn modelId="{A1B31119-89C5-4CB3-BB4A-309CFE7F1A0E}" type="presOf" srcId="{F2D1F0C7-B5B7-48B8-B5A0-45AFC10F68CB}" destId="{25781FB2-B19E-4C00-8FE0-F1BFBBB80009}" srcOrd="0" destOrd="0" presId="urn:microsoft.com/office/officeart/2005/8/layout/default#40"/>
    <dgm:cxn modelId="{430C579C-1D4B-4EB5-811D-9C9E7277E510}" type="presOf" srcId="{CDC7484D-5B6D-4F35-97CF-5E258CBD8041}" destId="{B2AAD0E8-83F6-4608-BD30-D00BA9EC607A}" srcOrd="0" destOrd="0" presId="urn:microsoft.com/office/officeart/2005/8/layout/default#40"/>
    <dgm:cxn modelId="{68C7913F-EB3E-47DE-A7F3-CA8E234F7FBD}" srcId="{BBF955B8-DB40-4C77-8343-83DA1C379091}" destId="{F2D1F0C7-B5B7-48B8-B5A0-45AFC10F68CB}" srcOrd="4" destOrd="0" parTransId="{65536ADF-D2BF-4F8C-9C76-964A6E038D57}" sibTransId="{97EE2E64-083A-4783-9716-3FBB62EEC367}"/>
    <dgm:cxn modelId="{EAADE704-DCC1-4669-AE8C-E8BB2DCBF8D4}" type="presOf" srcId="{B9C235A4-AFEF-405C-85D9-2C295314FDFC}" destId="{C9C68BB6-53D0-4D3E-8C27-42FCB7210717}" srcOrd="0" destOrd="0" presId="urn:microsoft.com/office/officeart/2005/8/layout/default#40"/>
    <dgm:cxn modelId="{69E61780-E885-4BCE-A520-15C4D69E82E9}" srcId="{BBF955B8-DB40-4C77-8343-83DA1C379091}" destId="{700AAB91-D48A-44BE-8C19-6D6B3479294B}" srcOrd="3" destOrd="0" parTransId="{0AFD00A9-6BCB-4DDA-B51A-4C2845658DBF}" sibTransId="{D50F92AF-E384-4534-A8D2-39BAEB116132}"/>
    <dgm:cxn modelId="{8FCDC715-8CDF-41B7-ABE7-AA60A321B935}" type="presOf" srcId="{700AAB91-D48A-44BE-8C19-6D6B3479294B}" destId="{AEF512C3-215A-44DB-8479-BDF6E772E8B9}" srcOrd="0" destOrd="0" presId="urn:microsoft.com/office/officeart/2005/8/layout/default#40"/>
    <dgm:cxn modelId="{FDCE1A4C-A990-4844-997D-7019B732715C}" type="presParOf" srcId="{AD494079-CD56-4580-8C2E-C13BF601CCD5}" destId="{C9C68BB6-53D0-4D3E-8C27-42FCB7210717}" srcOrd="0" destOrd="0" presId="urn:microsoft.com/office/officeart/2005/8/layout/default#40"/>
    <dgm:cxn modelId="{ECD1CD33-36F2-433B-B993-99659F1DCEA0}" type="presParOf" srcId="{AD494079-CD56-4580-8C2E-C13BF601CCD5}" destId="{83F755D2-26B9-42B6-A5FF-4AA56734C121}" srcOrd="1" destOrd="0" presId="urn:microsoft.com/office/officeart/2005/8/layout/default#40"/>
    <dgm:cxn modelId="{B9F59A09-7C1D-4EFE-B718-938E96D4DDE7}" type="presParOf" srcId="{AD494079-CD56-4580-8C2E-C13BF601CCD5}" destId="{B2AAD0E8-83F6-4608-BD30-D00BA9EC607A}" srcOrd="2" destOrd="0" presId="urn:microsoft.com/office/officeart/2005/8/layout/default#40"/>
    <dgm:cxn modelId="{EEC31E66-45C3-4C79-B6B6-3C658A0E724B}" type="presParOf" srcId="{AD494079-CD56-4580-8C2E-C13BF601CCD5}" destId="{50CE2B4C-79CD-4C42-B2DD-F6208A75430E}" srcOrd="3" destOrd="0" presId="urn:microsoft.com/office/officeart/2005/8/layout/default#40"/>
    <dgm:cxn modelId="{D9C4ED64-D4AA-4695-AB25-B75D111E6B32}" type="presParOf" srcId="{AD494079-CD56-4580-8C2E-C13BF601CCD5}" destId="{89626248-0863-4E88-82B1-68720A0E2DC1}" srcOrd="4" destOrd="0" presId="urn:microsoft.com/office/officeart/2005/8/layout/default#40"/>
    <dgm:cxn modelId="{6F18DCAB-E5F8-49E8-87FA-A44A613D9E09}" type="presParOf" srcId="{AD494079-CD56-4580-8C2E-C13BF601CCD5}" destId="{8289922A-CF41-4CBA-8011-048AD7CA6E08}" srcOrd="5" destOrd="0" presId="urn:microsoft.com/office/officeart/2005/8/layout/default#40"/>
    <dgm:cxn modelId="{F65F4965-CB53-4705-8071-3C6FE3D5B0F9}" type="presParOf" srcId="{AD494079-CD56-4580-8C2E-C13BF601CCD5}" destId="{AEF512C3-215A-44DB-8479-BDF6E772E8B9}" srcOrd="6" destOrd="0" presId="urn:microsoft.com/office/officeart/2005/8/layout/default#40"/>
    <dgm:cxn modelId="{5DF83324-CC9E-4A7B-9619-BB441720E908}" type="presParOf" srcId="{AD494079-CD56-4580-8C2E-C13BF601CCD5}" destId="{EEAD9E0F-1F70-4D90-9FA1-AC24D31E872D}" srcOrd="7" destOrd="0" presId="urn:microsoft.com/office/officeart/2005/8/layout/default#40"/>
    <dgm:cxn modelId="{24220F3C-AF97-4D73-A16C-3D8D8DA8E560}" type="presParOf" srcId="{AD494079-CD56-4580-8C2E-C13BF601CCD5}" destId="{25781FB2-B19E-4C00-8FE0-F1BFBBB80009}" srcOrd="8" destOrd="0" presId="urn:microsoft.com/office/officeart/2005/8/layout/default#40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F955B8-DB40-4C77-8343-83DA1C379091}" type="doc">
      <dgm:prSet loTypeId="urn:microsoft.com/office/officeart/2005/8/layout/default#4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A405257-AC3E-4EF5-92BE-F1622A2C9A61}">
      <dgm:prSet/>
      <dgm:spPr/>
      <dgm:t>
        <a:bodyPr/>
        <a:lstStyle/>
        <a:p>
          <a:r>
            <a:rPr lang="ru-RU" dirty="0" err="1" smtClean="0"/>
            <a:t>визначати</a:t>
          </a:r>
          <a:r>
            <a:rPr lang="ru-RU" dirty="0" smtClean="0"/>
            <a:t> </a:t>
          </a:r>
          <a:r>
            <a:rPr lang="ru-RU" dirty="0" err="1" smtClean="0"/>
            <a:t>історичні</a:t>
          </a:r>
          <a:r>
            <a:rPr lang="ru-RU" dirty="0" smtClean="0"/>
            <a:t> </a:t>
          </a:r>
          <a:r>
            <a:rPr lang="ru-RU" dirty="0" err="1" smtClean="0"/>
            <a:t>поняття</a:t>
          </a:r>
          <a:r>
            <a:rPr lang="ru-RU" dirty="0" smtClean="0"/>
            <a:t> та </a:t>
          </a:r>
          <a:r>
            <a:rPr lang="ru-RU" dirty="0" err="1" smtClean="0"/>
            <a:t>застосовувати</a:t>
          </a:r>
          <a:r>
            <a:rPr lang="ru-RU" dirty="0" smtClean="0"/>
            <a:t> </a:t>
          </a:r>
          <a:r>
            <a:rPr lang="ru-RU" dirty="0" err="1" smtClean="0"/>
            <a:t>їх</a:t>
          </a:r>
          <a:r>
            <a:rPr lang="ru-RU" dirty="0" smtClean="0"/>
            <a:t> для </a:t>
          </a:r>
          <a:r>
            <a:rPr lang="ru-RU" dirty="0" err="1" smtClean="0"/>
            <a:t>пояснення</a:t>
          </a:r>
          <a:r>
            <a:rPr lang="ru-RU" dirty="0" smtClean="0"/>
            <a:t> </a:t>
          </a:r>
          <a:r>
            <a:rPr lang="ru-RU" dirty="0" err="1" smtClean="0"/>
            <a:t>історичних</a:t>
          </a:r>
          <a:r>
            <a:rPr lang="ru-RU" dirty="0" smtClean="0"/>
            <a:t> </a:t>
          </a:r>
          <a:r>
            <a:rPr lang="ru-RU" dirty="0" err="1" smtClean="0"/>
            <a:t>явищ</a:t>
          </a:r>
          <a:r>
            <a:rPr lang="ru-RU" dirty="0" smtClean="0"/>
            <a:t> і </a:t>
          </a:r>
          <a:r>
            <a:rPr lang="ru-RU" dirty="0" err="1" smtClean="0"/>
            <a:t>процесів</a:t>
          </a:r>
          <a:r>
            <a:rPr lang="ru-RU" dirty="0" smtClean="0"/>
            <a:t>;</a:t>
          </a:r>
          <a:endParaRPr lang="ru-RU" dirty="0"/>
        </a:p>
      </dgm:t>
    </dgm:pt>
    <dgm:pt modelId="{7151DF5D-AC53-4C67-877E-D19FB9B9B99B}" type="parTrans" cxnId="{7465C71F-0AE6-4403-A398-F5882963D297}">
      <dgm:prSet/>
      <dgm:spPr/>
      <dgm:t>
        <a:bodyPr/>
        <a:lstStyle/>
        <a:p>
          <a:endParaRPr lang="ru-RU"/>
        </a:p>
      </dgm:t>
    </dgm:pt>
    <dgm:pt modelId="{2523B6AC-864A-4330-932B-5F5B19569595}" type="sibTrans" cxnId="{7465C71F-0AE6-4403-A398-F5882963D297}">
      <dgm:prSet/>
      <dgm:spPr/>
      <dgm:t>
        <a:bodyPr/>
        <a:lstStyle/>
        <a:p>
          <a:endParaRPr lang="ru-RU"/>
        </a:p>
      </dgm:t>
    </dgm:pt>
    <dgm:pt modelId="{FD3C9403-FE57-4335-89BB-45E17A3626C0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ставити</a:t>
          </a:r>
          <a:r>
            <a:rPr lang="ru-RU" dirty="0" smtClean="0"/>
            <a:t> </a:t>
          </a:r>
          <a:r>
            <a:rPr lang="ru-RU" dirty="0" err="1" smtClean="0"/>
            <a:t>запитання</a:t>
          </a:r>
          <a:r>
            <a:rPr lang="ru-RU" dirty="0" smtClean="0"/>
            <a:t> та </a:t>
          </a:r>
          <a:r>
            <a:rPr lang="ru-RU" dirty="0" err="1" smtClean="0"/>
            <a:t>шукати</a:t>
          </a:r>
          <a:r>
            <a:rPr lang="ru-RU" dirty="0" smtClean="0"/>
            <a:t> </a:t>
          </a:r>
          <a:r>
            <a:rPr lang="ru-RU" dirty="0" err="1" smtClean="0"/>
            <a:t>відповіді</a:t>
          </a:r>
          <a:r>
            <a:rPr lang="ru-RU" dirty="0" smtClean="0"/>
            <a:t>;</a:t>
          </a:r>
          <a:endParaRPr lang="ru-RU" dirty="0"/>
        </a:p>
      </dgm:t>
    </dgm:pt>
    <dgm:pt modelId="{092542C7-AE96-42A5-B50D-35C5030C3995}" type="parTrans" cxnId="{9F7AE376-B984-45BA-A010-546B7A84528E}">
      <dgm:prSet/>
      <dgm:spPr/>
      <dgm:t>
        <a:bodyPr/>
        <a:lstStyle/>
        <a:p>
          <a:endParaRPr lang="ru-RU"/>
        </a:p>
      </dgm:t>
    </dgm:pt>
    <dgm:pt modelId="{B848216A-FFEB-40B6-AAAE-02B8E2AB6455}" type="sibTrans" cxnId="{9F7AE376-B984-45BA-A010-546B7A84528E}">
      <dgm:prSet/>
      <dgm:spPr/>
      <dgm:t>
        <a:bodyPr/>
        <a:lstStyle/>
        <a:p>
          <a:endParaRPr lang="ru-RU"/>
        </a:p>
      </dgm:t>
    </dgm:pt>
    <dgm:pt modelId="{C1D57CF9-5A36-4F53-AA40-B3E8D3C5F400}">
      <dgm:prSet/>
      <dgm:spPr/>
      <dgm:t>
        <a:bodyPr/>
        <a:lstStyle/>
        <a:p>
          <a:r>
            <a:rPr lang="ru-RU" dirty="0" smtClean="0"/>
            <a:t>  </a:t>
          </a:r>
          <a:r>
            <a:rPr lang="ru-RU" dirty="0" err="1" smtClean="0"/>
            <a:t>аналізувати,синтезувати</a:t>
          </a:r>
          <a:r>
            <a:rPr lang="ru-RU" dirty="0" smtClean="0"/>
            <a:t> та </a:t>
          </a:r>
          <a:r>
            <a:rPr lang="ru-RU" dirty="0" err="1" smtClean="0"/>
            <a:t>узагальнювати</a:t>
          </a:r>
          <a:r>
            <a:rPr lang="ru-RU" dirty="0" smtClean="0"/>
            <a:t> </a:t>
          </a:r>
          <a:r>
            <a:rPr lang="ru-RU" dirty="0" err="1" smtClean="0"/>
            <a:t>значний</a:t>
          </a:r>
          <a:r>
            <a:rPr lang="ru-RU" dirty="0" smtClean="0"/>
            <a:t> </a:t>
          </a:r>
          <a:r>
            <a:rPr lang="ru-RU" dirty="0" err="1" smtClean="0"/>
            <a:t>обсяг</a:t>
          </a:r>
          <a:r>
            <a:rPr lang="ru-RU" dirty="0" smtClean="0"/>
            <a:t> </a:t>
          </a:r>
          <a:r>
            <a:rPr lang="ru-RU" dirty="0" err="1" smtClean="0"/>
            <a:t>фактів</a:t>
          </a:r>
          <a:r>
            <a:rPr lang="ru-RU" dirty="0" smtClean="0"/>
            <a:t>, </a:t>
          </a:r>
          <a:r>
            <a:rPr lang="ru-RU" dirty="0" err="1" smtClean="0"/>
            <a:t>простежуючи</a:t>
          </a:r>
          <a:r>
            <a:rPr lang="ru-RU" dirty="0" smtClean="0"/>
            <a:t> </a:t>
          </a:r>
          <a:r>
            <a:rPr lang="ru-RU" dirty="0" err="1" smtClean="0"/>
            <a:t>зв’язки</a:t>
          </a:r>
          <a:r>
            <a:rPr lang="ru-RU" dirty="0" smtClean="0"/>
            <a:t> і </a:t>
          </a:r>
          <a:r>
            <a:rPr lang="ru-RU" dirty="0" err="1" smtClean="0"/>
            <a:t>тенденції</a:t>
          </a:r>
          <a:r>
            <a:rPr lang="ru-RU" dirty="0" smtClean="0"/>
            <a:t> </a:t>
          </a:r>
          <a:r>
            <a:rPr lang="ru-RU" dirty="0" err="1" smtClean="0"/>
            <a:t>історичного</a:t>
          </a:r>
          <a:r>
            <a:rPr lang="ru-RU" dirty="0" smtClean="0"/>
            <a:t> </a:t>
          </a:r>
          <a:r>
            <a:rPr lang="ru-RU" dirty="0" err="1" smtClean="0"/>
            <a:t>процесу</a:t>
          </a:r>
          <a:r>
            <a:rPr lang="ru-RU" dirty="0" smtClean="0"/>
            <a:t>; </a:t>
          </a:r>
          <a:endParaRPr lang="ru-RU" dirty="0"/>
        </a:p>
      </dgm:t>
    </dgm:pt>
    <dgm:pt modelId="{03C32FE6-02D9-4FBC-BE25-E9B88B9AF605}" type="parTrans" cxnId="{551D9D83-D2D1-4BF6-A3BA-41716E544E1A}">
      <dgm:prSet/>
      <dgm:spPr/>
      <dgm:t>
        <a:bodyPr/>
        <a:lstStyle/>
        <a:p>
          <a:endParaRPr lang="ru-RU"/>
        </a:p>
      </dgm:t>
    </dgm:pt>
    <dgm:pt modelId="{7A00903A-5A41-4A25-AA41-A9B9B975C2EE}" type="sibTrans" cxnId="{551D9D83-D2D1-4BF6-A3BA-41716E544E1A}">
      <dgm:prSet/>
      <dgm:spPr/>
      <dgm:t>
        <a:bodyPr/>
        <a:lstStyle/>
        <a:p>
          <a:endParaRPr lang="ru-RU"/>
        </a:p>
      </dgm:t>
    </dgm:pt>
    <dgm:pt modelId="{16374882-48BE-4852-89C7-79B449918E5A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визначати</a:t>
          </a:r>
          <a:r>
            <a:rPr lang="ru-RU" dirty="0" smtClean="0"/>
            <a:t> роль </a:t>
          </a:r>
          <a:r>
            <a:rPr lang="ru-RU" dirty="0" err="1" smtClean="0"/>
            <a:t>людського</a:t>
          </a:r>
          <a:r>
            <a:rPr lang="ru-RU" dirty="0" smtClean="0"/>
            <a:t> фактору в </a:t>
          </a:r>
          <a:r>
            <a:rPr lang="ru-RU" dirty="0" err="1" smtClean="0"/>
            <a:t>історії</a:t>
          </a:r>
          <a:r>
            <a:rPr lang="ru-RU" dirty="0" smtClean="0"/>
            <a:t>, </a:t>
          </a:r>
          <a:r>
            <a:rPr lang="ru-RU" dirty="0" err="1" smtClean="0"/>
            <a:t>розкривати</a:t>
          </a:r>
          <a:r>
            <a:rPr lang="ru-RU" dirty="0" smtClean="0"/>
            <a:t> </a:t>
          </a:r>
          <a:r>
            <a:rPr lang="ru-RU" dirty="0" err="1" smtClean="0"/>
            <a:t>внутрішні</a:t>
          </a:r>
          <a:r>
            <a:rPr lang="ru-RU" dirty="0" smtClean="0"/>
            <a:t> </a:t>
          </a:r>
          <a:r>
            <a:rPr lang="ru-RU" dirty="0" err="1" smtClean="0"/>
            <a:t>мотиви</a:t>
          </a:r>
          <a:r>
            <a:rPr lang="ru-RU" dirty="0" smtClean="0"/>
            <a:t> і </a:t>
          </a:r>
          <a:r>
            <a:rPr lang="ru-RU" dirty="0" err="1" smtClean="0"/>
            <a:t>зовнішні</a:t>
          </a:r>
          <a:r>
            <a:rPr lang="ru-RU" dirty="0" smtClean="0"/>
            <a:t> </a:t>
          </a:r>
          <a:r>
            <a:rPr lang="ru-RU" dirty="0" err="1" smtClean="0"/>
            <a:t>чинники</a:t>
          </a:r>
          <a:r>
            <a:rPr lang="ru-RU" dirty="0" smtClean="0"/>
            <a:t> </a:t>
          </a:r>
          <a:r>
            <a:rPr lang="ru-RU" dirty="0" err="1" smtClean="0"/>
            <a:t>діяльності</a:t>
          </a:r>
          <a:r>
            <a:rPr lang="ru-RU" dirty="0" smtClean="0"/>
            <a:t> </a:t>
          </a:r>
          <a:r>
            <a:rPr lang="ru-RU" dirty="0" err="1" smtClean="0"/>
            <a:t>історичних</a:t>
          </a:r>
          <a:r>
            <a:rPr lang="ru-RU" dirty="0" smtClean="0"/>
            <a:t> </a:t>
          </a:r>
          <a:r>
            <a:rPr lang="ru-RU" dirty="0" err="1" smtClean="0"/>
            <a:t>осіб</a:t>
          </a:r>
          <a:r>
            <a:rPr lang="ru-RU" dirty="0" smtClean="0"/>
            <a:t>.</a:t>
          </a:r>
          <a:endParaRPr lang="ru-RU" dirty="0"/>
        </a:p>
      </dgm:t>
    </dgm:pt>
    <dgm:pt modelId="{AE9277A0-9343-4BFD-82B4-0A89EBEEB835}" type="parTrans" cxnId="{A90BFB09-3FC7-4232-9BCA-2EA157CF7551}">
      <dgm:prSet/>
      <dgm:spPr/>
      <dgm:t>
        <a:bodyPr/>
        <a:lstStyle/>
        <a:p>
          <a:endParaRPr lang="ru-RU"/>
        </a:p>
      </dgm:t>
    </dgm:pt>
    <dgm:pt modelId="{8BC26C93-AC66-4BA7-A201-F4D25CEB49BB}" type="sibTrans" cxnId="{A90BFB09-3FC7-4232-9BCA-2EA157CF7551}">
      <dgm:prSet/>
      <dgm:spPr/>
      <dgm:t>
        <a:bodyPr/>
        <a:lstStyle/>
        <a:p>
          <a:endParaRPr lang="ru-RU"/>
        </a:p>
      </dgm:t>
    </dgm:pt>
    <dgm:pt modelId="{1FDD01D5-7A00-4D2B-A160-3BB6055117C8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визначати</a:t>
          </a:r>
          <a:r>
            <a:rPr lang="ru-RU" dirty="0" smtClean="0"/>
            <a:t> причини, </a:t>
          </a:r>
          <a:r>
            <a:rPr lang="ru-RU" dirty="0" err="1" smtClean="0"/>
            <a:t>сутність</a:t>
          </a:r>
          <a:r>
            <a:rPr lang="ru-RU" dirty="0" smtClean="0"/>
            <a:t>, </a:t>
          </a:r>
          <a:r>
            <a:rPr lang="ru-RU" dirty="0" err="1" smtClean="0"/>
            <a:t>наслідки</a:t>
          </a:r>
          <a:r>
            <a:rPr lang="ru-RU" dirty="0" smtClean="0"/>
            <a:t> та </a:t>
          </a:r>
          <a:r>
            <a:rPr lang="ru-RU" dirty="0" err="1" smtClean="0"/>
            <a:t>значення</a:t>
          </a:r>
          <a:r>
            <a:rPr lang="ru-RU" dirty="0" smtClean="0"/>
            <a:t> </a:t>
          </a:r>
          <a:r>
            <a:rPr lang="ru-RU" dirty="0" err="1" smtClean="0"/>
            <a:t>історичних</a:t>
          </a:r>
          <a:r>
            <a:rPr lang="ru-RU" dirty="0" smtClean="0"/>
            <a:t> </a:t>
          </a:r>
          <a:r>
            <a:rPr lang="ru-RU" dirty="0" err="1" smtClean="0"/>
            <a:t>явищ</a:t>
          </a:r>
          <a:r>
            <a:rPr lang="ru-RU" dirty="0" smtClean="0"/>
            <a:t> </a:t>
          </a:r>
          <a:r>
            <a:rPr lang="ru-RU" dirty="0" err="1" smtClean="0"/>
            <a:t>та</a:t>
          </a:r>
          <a:r>
            <a:rPr lang="ru-RU" dirty="0" smtClean="0"/>
            <a:t> </a:t>
          </a:r>
          <a:r>
            <a:rPr lang="ru-RU" dirty="0" err="1" smtClean="0"/>
            <a:t>подій</a:t>
          </a:r>
          <a:r>
            <a:rPr lang="ru-RU" dirty="0" smtClean="0"/>
            <a:t>, </a:t>
          </a:r>
          <a:r>
            <a:rPr lang="ru-RU" dirty="0" err="1" smtClean="0"/>
            <a:t>зв’язки</a:t>
          </a:r>
          <a:r>
            <a:rPr lang="ru-RU" dirty="0" smtClean="0"/>
            <a:t> </a:t>
          </a:r>
          <a:r>
            <a:rPr lang="ru-RU" dirty="0" err="1" smtClean="0"/>
            <a:t>між</a:t>
          </a:r>
          <a:r>
            <a:rPr lang="ru-RU" dirty="0" smtClean="0"/>
            <a:t> ними;</a:t>
          </a:r>
          <a:endParaRPr lang="ru-RU" dirty="0"/>
        </a:p>
      </dgm:t>
    </dgm:pt>
    <dgm:pt modelId="{D9EDEDBE-AFBE-4E2E-B9D7-0DB9B3403B25}" type="parTrans" cxnId="{C0D39BDF-04D9-45F6-B208-1FD612B3DD9B}">
      <dgm:prSet/>
      <dgm:spPr/>
      <dgm:t>
        <a:bodyPr/>
        <a:lstStyle/>
        <a:p>
          <a:endParaRPr lang="ru-RU"/>
        </a:p>
      </dgm:t>
    </dgm:pt>
    <dgm:pt modelId="{3BC07196-A5A7-45DF-9AF2-DEC98E436335}" type="sibTrans" cxnId="{C0D39BDF-04D9-45F6-B208-1FD612B3DD9B}">
      <dgm:prSet/>
      <dgm:spPr/>
      <dgm:t>
        <a:bodyPr/>
        <a:lstStyle/>
        <a:p>
          <a:endParaRPr lang="ru-RU"/>
        </a:p>
      </dgm:t>
    </dgm:pt>
    <dgm:pt modelId="{AD494079-CD56-4580-8C2E-C13BF601CCD5}" type="pres">
      <dgm:prSet presAssocID="{BBF955B8-DB40-4C77-8343-83DA1C3790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1CB406-ED39-44E4-B3F9-BB59152A9968}" type="pres">
      <dgm:prSet presAssocID="{6A405257-AC3E-4EF5-92BE-F1622A2C9A6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7CBCE-D1DB-4D12-892A-146CA318D528}" type="pres">
      <dgm:prSet presAssocID="{2523B6AC-864A-4330-932B-5F5B19569595}" presName="sibTrans" presStyleCnt="0"/>
      <dgm:spPr/>
    </dgm:pt>
    <dgm:pt modelId="{852C1170-0443-4EAD-8469-03C5047E5652}" type="pres">
      <dgm:prSet presAssocID="{FD3C9403-FE57-4335-89BB-45E17A3626C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2EB5E-02B8-4487-A050-B9F211719C70}" type="pres">
      <dgm:prSet presAssocID="{B848216A-FFEB-40B6-AAAE-02B8E2AB6455}" presName="sibTrans" presStyleCnt="0"/>
      <dgm:spPr/>
    </dgm:pt>
    <dgm:pt modelId="{9C3AB3D3-ACC2-427E-A3A3-55B3725FC989}" type="pres">
      <dgm:prSet presAssocID="{C1D57CF9-5A36-4F53-AA40-B3E8D3C5F4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FECAEF-D55B-486A-9E41-EFEA40954199}" type="pres">
      <dgm:prSet presAssocID="{7A00903A-5A41-4A25-AA41-A9B9B975C2EE}" presName="sibTrans" presStyleCnt="0"/>
      <dgm:spPr/>
    </dgm:pt>
    <dgm:pt modelId="{239F4427-97B5-4812-9E73-6A0A5A14F988}" type="pres">
      <dgm:prSet presAssocID="{1FDD01D5-7A00-4D2B-A160-3BB6055117C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55443-A9DA-49F0-8CAC-9E8D9A9F4C67}" type="pres">
      <dgm:prSet presAssocID="{3BC07196-A5A7-45DF-9AF2-DEC98E436335}" presName="sibTrans" presStyleCnt="0"/>
      <dgm:spPr/>
    </dgm:pt>
    <dgm:pt modelId="{ACDFAFDB-208F-4DB9-827C-162ADF54CB28}" type="pres">
      <dgm:prSet presAssocID="{16374882-48BE-4852-89C7-79B449918E5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65C71F-0AE6-4403-A398-F5882963D297}" srcId="{BBF955B8-DB40-4C77-8343-83DA1C379091}" destId="{6A405257-AC3E-4EF5-92BE-F1622A2C9A61}" srcOrd="0" destOrd="0" parTransId="{7151DF5D-AC53-4C67-877E-D19FB9B9B99B}" sibTransId="{2523B6AC-864A-4330-932B-5F5B19569595}"/>
    <dgm:cxn modelId="{FF2D14F1-58CD-4460-B796-0017C00522F1}" type="presOf" srcId="{FD3C9403-FE57-4335-89BB-45E17A3626C0}" destId="{852C1170-0443-4EAD-8469-03C5047E5652}" srcOrd="0" destOrd="0" presId="urn:microsoft.com/office/officeart/2005/8/layout/default#41"/>
    <dgm:cxn modelId="{9F7AE376-B984-45BA-A010-546B7A84528E}" srcId="{BBF955B8-DB40-4C77-8343-83DA1C379091}" destId="{FD3C9403-FE57-4335-89BB-45E17A3626C0}" srcOrd="1" destOrd="0" parTransId="{092542C7-AE96-42A5-B50D-35C5030C3995}" sibTransId="{B848216A-FFEB-40B6-AAAE-02B8E2AB6455}"/>
    <dgm:cxn modelId="{551D9D83-D2D1-4BF6-A3BA-41716E544E1A}" srcId="{BBF955B8-DB40-4C77-8343-83DA1C379091}" destId="{C1D57CF9-5A36-4F53-AA40-B3E8D3C5F400}" srcOrd="2" destOrd="0" parTransId="{03C32FE6-02D9-4FBC-BE25-E9B88B9AF605}" sibTransId="{7A00903A-5A41-4A25-AA41-A9B9B975C2EE}"/>
    <dgm:cxn modelId="{F6C85C62-E37A-4B0D-96F2-B117C3CE9C15}" type="presOf" srcId="{C1D57CF9-5A36-4F53-AA40-B3E8D3C5F400}" destId="{9C3AB3D3-ACC2-427E-A3A3-55B3725FC989}" srcOrd="0" destOrd="0" presId="urn:microsoft.com/office/officeart/2005/8/layout/default#41"/>
    <dgm:cxn modelId="{DBBE7BFD-E497-4E8E-823E-46A2105051DE}" type="presOf" srcId="{BBF955B8-DB40-4C77-8343-83DA1C379091}" destId="{AD494079-CD56-4580-8C2E-C13BF601CCD5}" srcOrd="0" destOrd="0" presId="urn:microsoft.com/office/officeart/2005/8/layout/default#41"/>
    <dgm:cxn modelId="{2ECE922C-6808-4E98-9CD4-4FA9857FD841}" type="presOf" srcId="{1FDD01D5-7A00-4D2B-A160-3BB6055117C8}" destId="{239F4427-97B5-4812-9E73-6A0A5A14F988}" srcOrd="0" destOrd="0" presId="urn:microsoft.com/office/officeart/2005/8/layout/default#41"/>
    <dgm:cxn modelId="{33072956-DCEA-4D54-B1E9-54E9BB9A701C}" type="presOf" srcId="{16374882-48BE-4852-89C7-79B449918E5A}" destId="{ACDFAFDB-208F-4DB9-827C-162ADF54CB28}" srcOrd="0" destOrd="0" presId="urn:microsoft.com/office/officeart/2005/8/layout/default#41"/>
    <dgm:cxn modelId="{1EBB5E04-EE44-42B2-8733-2DAAC8AAD76E}" type="presOf" srcId="{6A405257-AC3E-4EF5-92BE-F1622A2C9A61}" destId="{091CB406-ED39-44E4-B3F9-BB59152A9968}" srcOrd="0" destOrd="0" presId="urn:microsoft.com/office/officeart/2005/8/layout/default#41"/>
    <dgm:cxn modelId="{A90BFB09-3FC7-4232-9BCA-2EA157CF7551}" srcId="{BBF955B8-DB40-4C77-8343-83DA1C379091}" destId="{16374882-48BE-4852-89C7-79B449918E5A}" srcOrd="4" destOrd="0" parTransId="{AE9277A0-9343-4BFD-82B4-0A89EBEEB835}" sibTransId="{8BC26C93-AC66-4BA7-A201-F4D25CEB49BB}"/>
    <dgm:cxn modelId="{C0D39BDF-04D9-45F6-B208-1FD612B3DD9B}" srcId="{BBF955B8-DB40-4C77-8343-83DA1C379091}" destId="{1FDD01D5-7A00-4D2B-A160-3BB6055117C8}" srcOrd="3" destOrd="0" parTransId="{D9EDEDBE-AFBE-4E2E-B9D7-0DB9B3403B25}" sibTransId="{3BC07196-A5A7-45DF-9AF2-DEC98E436335}"/>
    <dgm:cxn modelId="{1892CE01-C2E1-44C6-92B5-223A0F393118}" type="presParOf" srcId="{AD494079-CD56-4580-8C2E-C13BF601CCD5}" destId="{091CB406-ED39-44E4-B3F9-BB59152A9968}" srcOrd="0" destOrd="0" presId="urn:microsoft.com/office/officeart/2005/8/layout/default#41"/>
    <dgm:cxn modelId="{4B50193E-95A4-4C88-83A5-DC6280A82537}" type="presParOf" srcId="{AD494079-CD56-4580-8C2E-C13BF601CCD5}" destId="{9CF7CBCE-D1DB-4D12-892A-146CA318D528}" srcOrd="1" destOrd="0" presId="urn:microsoft.com/office/officeart/2005/8/layout/default#41"/>
    <dgm:cxn modelId="{964339D4-49F4-48C7-A98D-F9739A5D3897}" type="presParOf" srcId="{AD494079-CD56-4580-8C2E-C13BF601CCD5}" destId="{852C1170-0443-4EAD-8469-03C5047E5652}" srcOrd="2" destOrd="0" presId="urn:microsoft.com/office/officeart/2005/8/layout/default#41"/>
    <dgm:cxn modelId="{FEA4A2F1-2B85-4C77-AD4F-0CB65067A3EC}" type="presParOf" srcId="{AD494079-CD56-4580-8C2E-C13BF601CCD5}" destId="{BC32EB5E-02B8-4487-A050-B9F211719C70}" srcOrd="3" destOrd="0" presId="urn:microsoft.com/office/officeart/2005/8/layout/default#41"/>
    <dgm:cxn modelId="{1EC9FAE0-BBDE-4E64-90F4-EE52BBC4946B}" type="presParOf" srcId="{AD494079-CD56-4580-8C2E-C13BF601CCD5}" destId="{9C3AB3D3-ACC2-427E-A3A3-55B3725FC989}" srcOrd="4" destOrd="0" presId="urn:microsoft.com/office/officeart/2005/8/layout/default#41"/>
    <dgm:cxn modelId="{6F8A1C53-06F1-46D7-9E67-94F308BAF6CB}" type="presParOf" srcId="{AD494079-CD56-4580-8C2E-C13BF601CCD5}" destId="{44FECAEF-D55B-486A-9E41-EFEA40954199}" srcOrd="5" destOrd="0" presId="urn:microsoft.com/office/officeart/2005/8/layout/default#41"/>
    <dgm:cxn modelId="{C7021D52-BEE6-4933-89CC-802D510C21E2}" type="presParOf" srcId="{AD494079-CD56-4580-8C2E-C13BF601CCD5}" destId="{239F4427-97B5-4812-9E73-6A0A5A14F988}" srcOrd="6" destOrd="0" presId="urn:microsoft.com/office/officeart/2005/8/layout/default#41"/>
    <dgm:cxn modelId="{194BEE6D-877D-4B14-8C9D-A3BE88CDC799}" type="presParOf" srcId="{AD494079-CD56-4580-8C2E-C13BF601CCD5}" destId="{82655443-A9DA-49F0-8CAC-9E8D9A9F4C67}" srcOrd="7" destOrd="0" presId="urn:microsoft.com/office/officeart/2005/8/layout/default#41"/>
    <dgm:cxn modelId="{ED1BAC6D-C9B4-42EB-93AF-C67686388DCA}" type="presParOf" srcId="{AD494079-CD56-4580-8C2E-C13BF601CCD5}" destId="{ACDFAFDB-208F-4DB9-827C-162ADF54CB28}" srcOrd="8" destOrd="0" presId="urn:microsoft.com/office/officeart/2005/8/layout/default#4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F955B8-DB40-4C77-8343-83DA1C379091}" type="doc">
      <dgm:prSet loTypeId="urn:microsoft.com/office/officeart/2005/8/layout/default#4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8974BC8C-0750-4F63-A3A2-FFC1A164B3F2}">
      <dgm:prSet/>
      <dgm:spPr/>
      <dgm:t>
        <a:bodyPr/>
        <a:lstStyle/>
        <a:p>
          <a:r>
            <a:rPr lang="ru-RU" dirty="0" err="1" smtClean="0"/>
            <a:t>порівнювати</a:t>
          </a:r>
          <a:r>
            <a:rPr lang="ru-RU" dirty="0" smtClean="0"/>
            <a:t> й </a:t>
          </a:r>
          <a:r>
            <a:rPr lang="ru-RU" dirty="0" err="1" smtClean="0"/>
            <a:t>оцінювати</a:t>
          </a:r>
          <a:r>
            <a:rPr lang="ru-RU" dirty="0" smtClean="0"/>
            <a:t> </a:t>
          </a:r>
          <a:r>
            <a:rPr lang="ru-RU" dirty="0" err="1" smtClean="0"/>
            <a:t>історичні</a:t>
          </a:r>
          <a:r>
            <a:rPr lang="ru-RU" dirty="0" smtClean="0"/>
            <a:t> </a:t>
          </a:r>
          <a:r>
            <a:rPr lang="ru-RU" dirty="0" err="1" smtClean="0"/>
            <a:t>факти</a:t>
          </a:r>
          <a:r>
            <a:rPr lang="ru-RU" dirty="0" smtClean="0"/>
            <a:t> та </a:t>
          </a:r>
          <a:r>
            <a:rPr lang="ru-RU" dirty="0" err="1" smtClean="0"/>
            <a:t>діяльність</a:t>
          </a:r>
          <a:r>
            <a:rPr lang="ru-RU" dirty="0" smtClean="0"/>
            <a:t> </a:t>
          </a:r>
          <a:r>
            <a:rPr lang="ru-RU" dirty="0" err="1" smtClean="0"/>
            <a:t>історичних</a:t>
          </a:r>
          <a:r>
            <a:rPr lang="ru-RU" dirty="0" smtClean="0"/>
            <a:t> </a:t>
          </a:r>
          <a:r>
            <a:rPr lang="ru-RU" dirty="0" err="1" smtClean="0"/>
            <a:t>осіб</a:t>
          </a:r>
          <a:r>
            <a:rPr lang="ru-RU" dirty="0" smtClean="0"/>
            <a:t>; </a:t>
          </a:r>
        </a:p>
      </dgm:t>
    </dgm:pt>
    <dgm:pt modelId="{B8065EB0-9C11-4C02-BF2A-435ADC35C794}" type="parTrans" cxnId="{A2D58D15-4C89-4A9E-A9CB-F7ED001CB02B}">
      <dgm:prSet/>
      <dgm:spPr/>
      <dgm:t>
        <a:bodyPr/>
        <a:lstStyle/>
        <a:p>
          <a:endParaRPr lang="ru-RU"/>
        </a:p>
      </dgm:t>
    </dgm:pt>
    <dgm:pt modelId="{CDAEC1FC-F2A2-4779-AABE-BC412692F3CA}" type="sibTrans" cxnId="{A2D58D15-4C89-4A9E-A9CB-F7ED001CB02B}">
      <dgm:prSet/>
      <dgm:spPr/>
      <dgm:t>
        <a:bodyPr/>
        <a:lstStyle/>
        <a:p>
          <a:endParaRPr lang="ru-RU"/>
        </a:p>
      </dgm:t>
    </dgm:pt>
    <dgm:pt modelId="{488B3BE9-34C5-4A14-BF95-A1017EAFCD31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виявляти</a:t>
          </a:r>
          <a:r>
            <a:rPr lang="ru-RU" dirty="0" smtClean="0"/>
            <a:t> </a:t>
          </a:r>
          <a:r>
            <a:rPr lang="ru-RU" dirty="0" err="1" smtClean="0"/>
            <a:t>інтереси</a:t>
          </a:r>
          <a:r>
            <a:rPr lang="ru-RU" dirty="0" smtClean="0"/>
            <a:t>, потреби, </a:t>
          </a:r>
          <a:r>
            <a:rPr lang="ru-RU" dirty="0" err="1" smtClean="0"/>
            <a:t>протиріччя</a:t>
          </a:r>
          <a:r>
            <a:rPr lang="ru-RU" dirty="0" smtClean="0"/>
            <a:t> в </a:t>
          </a:r>
          <a:r>
            <a:rPr lang="ru-RU" dirty="0" err="1" smtClean="0"/>
            <a:t>позиціях</a:t>
          </a:r>
          <a:r>
            <a:rPr lang="ru-RU" dirty="0" smtClean="0"/>
            <a:t> </a:t>
          </a:r>
          <a:r>
            <a:rPr lang="ru-RU" dirty="0" err="1" smtClean="0"/>
            <a:t>різних</a:t>
          </a:r>
          <a:r>
            <a:rPr lang="ru-RU" dirty="0" smtClean="0"/>
            <a:t> </a:t>
          </a:r>
          <a:r>
            <a:rPr lang="ru-RU" dirty="0" err="1" smtClean="0"/>
            <a:t>соціальних</a:t>
          </a:r>
          <a:r>
            <a:rPr lang="ru-RU" dirty="0" smtClean="0"/>
            <a:t> </a:t>
          </a:r>
          <a:r>
            <a:rPr lang="ru-RU" dirty="0" err="1" smtClean="0"/>
            <a:t>груп</a:t>
          </a:r>
          <a:r>
            <a:rPr lang="ru-RU" dirty="0" smtClean="0"/>
            <a:t> і </a:t>
          </a:r>
          <a:r>
            <a:rPr lang="ru-RU" dirty="0" err="1" smtClean="0"/>
            <a:t>окремих</a:t>
          </a:r>
          <a:r>
            <a:rPr lang="ru-RU" dirty="0" smtClean="0"/>
            <a:t> </a:t>
          </a:r>
          <a:r>
            <a:rPr lang="ru-RU" dirty="0" err="1" smtClean="0"/>
            <a:t>осіб</a:t>
          </a:r>
          <a:r>
            <a:rPr lang="ru-RU" dirty="0" smtClean="0"/>
            <a:t> й </a:t>
          </a:r>
          <a:r>
            <a:rPr lang="ru-RU" dirty="0" err="1" smtClean="0"/>
            <a:t>їх</a:t>
          </a:r>
          <a:r>
            <a:rPr lang="ru-RU" dirty="0" smtClean="0"/>
            <a:t> роль в </a:t>
          </a:r>
          <a:r>
            <a:rPr lang="ru-RU" dirty="0" err="1" smtClean="0"/>
            <a:t>історичному</a:t>
          </a:r>
          <a:r>
            <a:rPr lang="ru-RU" dirty="0" smtClean="0"/>
            <a:t> </a:t>
          </a:r>
          <a:r>
            <a:rPr lang="ru-RU" dirty="0" err="1" smtClean="0"/>
            <a:t>процесі</a:t>
          </a:r>
          <a:r>
            <a:rPr lang="ru-RU" dirty="0" smtClean="0"/>
            <a:t>, </a:t>
          </a:r>
          <a:r>
            <a:rPr lang="ru-RU" dirty="0" err="1" smtClean="0"/>
            <a:t>тенденції</a:t>
          </a:r>
          <a:r>
            <a:rPr lang="ru-RU" dirty="0" smtClean="0"/>
            <a:t> і </a:t>
          </a:r>
          <a:r>
            <a:rPr lang="ru-RU" dirty="0" err="1" smtClean="0"/>
            <a:t>напрями</a:t>
          </a:r>
          <a:r>
            <a:rPr lang="ru-RU" dirty="0" smtClean="0"/>
            <a:t> </a:t>
          </a:r>
          <a:r>
            <a:rPr lang="ru-RU" dirty="0" err="1" smtClean="0"/>
            <a:t>історичного</a:t>
          </a:r>
          <a:r>
            <a:rPr lang="ru-RU" dirty="0" smtClean="0"/>
            <a:t> </a:t>
          </a:r>
          <a:r>
            <a:rPr lang="ru-RU" dirty="0" err="1" smtClean="0"/>
            <a:t>розвитку</a:t>
          </a:r>
          <a:r>
            <a:rPr lang="ru-RU" dirty="0" smtClean="0"/>
            <a:t>;</a:t>
          </a:r>
        </a:p>
      </dgm:t>
    </dgm:pt>
    <dgm:pt modelId="{2120F879-DBCE-4774-A41F-403EB691CDAB}" type="parTrans" cxnId="{D806BA13-65DA-46B8-B704-7A698726F2FE}">
      <dgm:prSet/>
      <dgm:spPr/>
      <dgm:t>
        <a:bodyPr/>
        <a:lstStyle/>
        <a:p>
          <a:endParaRPr lang="ru-RU"/>
        </a:p>
      </dgm:t>
    </dgm:pt>
    <dgm:pt modelId="{2A4083AC-F320-411E-9D8D-B417F4E10CEB}" type="sibTrans" cxnId="{D806BA13-65DA-46B8-B704-7A698726F2FE}">
      <dgm:prSet/>
      <dgm:spPr/>
      <dgm:t>
        <a:bodyPr/>
        <a:lstStyle/>
        <a:p>
          <a:endParaRPr lang="ru-RU"/>
        </a:p>
      </dgm:t>
    </dgm:pt>
    <dgm:pt modelId="{5F46D048-0926-431E-8BAB-1AEFB4C35994}">
      <dgm:prSet/>
      <dgm:spPr/>
      <dgm:t>
        <a:bodyPr/>
        <a:lstStyle/>
        <a:p>
          <a:r>
            <a:rPr lang="ru-RU" dirty="0" smtClean="0"/>
            <a:t> </a:t>
          </a:r>
          <a:r>
            <a:rPr lang="ru-RU" dirty="0" err="1" smtClean="0"/>
            <a:t>оцінювати</a:t>
          </a:r>
          <a:r>
            <a:rPr lang="ru-RU" dirty="0" smtClean="0"/>
            <a:t> </a:t>
          </a:r>
          <a:r>
            <a:rPr lang="ru-RU" dirty="0" err="1" smtClean="0"/>
            <a:t>різні</a:t>
          </a:r>
          <a:r>
            <a:rPr lang="ru-RU" dirty="0" smtClean="0"/>
            <a:t> </a:t>
          </a:r>
          <a:r>
            <a:rPr lang="ru-RU" dirty="0" err="1" smtClean="0"/>
            <a:t>версії</a:t>
          </a:r>
          <a:r>
            <a:rPr lang="ru-RU" dirty="0" smtClean="0"/>
            <a:t> і думки про </a:t>
          </a:r>
          <a:r>
            <a:rPr lang="ru-RU" dirty="0" err="1" smtClean="0"/>
            <a:t>минулі</a:t>
          </a:r>
          <a:r>
            <a:rPr lang="ru-RU" dirty="0" smtClean="0"/>
            <a:t> </a:t>
          </a:r>
          <a:r>
            <a:rPr lang="ru-RU" dirty="0" err="1" smtClean="0"/>
            <a:t>історичні</a:t>
          </a:r>
          <a:r>
            <a:rPr lang="ru-RU" dirty="0" smtClean="0"/>
            <a:t> </a:t>
          </a:r>
          <a:r>
            <a:rPr lang="ru-RU" dirty="0" err="1" smtClean="0"/>
            <a:t>події</a:t>
          </a:r>
          <a:r>
            <a:rPr lang="ru-RU" dirty="0" smtClean="0"/>
            <a:t>, </a:t>
          </a:r>
          <a:r>
            <a:rPr lang="ru-RU" dirty="0" err="1" smtClean="0"/>
            <a:t>визнаючи</a:t>
          </a:r>
          <a:r>
            <a:rPr lang="ru-RU" dirty="0" smtClean="0"/>
            <a:t>, </a:t>
          </a:r>
          <a:r>
            <a:rPr lang="ru-RU" dirty="0" err="1" smtClean="0"/>
            <a:t>що</a:t>
          </a:r>
          <a:r>
            <a:rPr lang="ru-RU" dirty="0" smtClean="0"/>
            <a:t> </a:t>
          </a:r>
          <a:r>
            <a:rPr lang="ru-RU" dirty="0" err="1" smtClean="0"/>
            <a:t>деякі</a:t>
          </a:r>
          <a:r>
            <a:rPr lang="ru-RU" dirty="0" smtClean="0"/>
            <a:t> </a:t>
          </a:r>
          <a:r>
            <a:rPr lang="ru-RU" dirty="0" err="1" smtClean="0"/>
            <a:t>джерела</a:t>
          </a:r>
          <a:r>
            <a:rPr lang="ru-RU" dirty="0" smtClean="0"/>
            <a:t> </a:t>
          </a:r>
          <a:r>
            <a:rPr lang="ru-RU" dirty="0" err="1" smtClean="0"/>
            <a:t>можуть</a:t>
          </a:r>
          <a:r>
            <a:rPr lang="ru-RU" dirty="0" smtClean="0"/>
            <a:t> бути </a:t>
          </a:r>
          <a:r>
            <a:rPr lang="ru-RU" dirty="0" err="1" smtClean="0"/>
            <a:t>необ’єктивними</a:t>
          </a:r>
          <a:r>
            <a:rPr lang="ru-RU" dirty="0" smtClean="0"/>
            <a:t>; </a:t>
          </a:r>
        </a:p>
      </dgm:t>
    </dgm:pt>
    <dgm:pt modelId="{290818A8-DE99-4831-8E89-B93408C4D0C3}" type="parTrans" cxnId="{FD2CFBE6-EFB2-4602-869A-C7E6658B1CBB}">
      <dgm:prSet/>
      <dgm:spPr/>
      <dgm:t>
        <a:bodyPr/>
        <a:lstStyle/>
        <a:p>
          <a:endParaRPr lang="ru-RU"/>
        </a:p>
      </dgm:t>
    </dgm:pt>
    <dgm:pt modelId="{B294A037-7640-43B4-994D-DB25F92EF6C0}" type="sibTrans" cxnId="{FD2CFBE6-EFB2-4602-869A-C7E6658B1CBB}">
      <dgm:prSet/>
      <dgm:spPr/>
      <dgm:t>
        <a:bodyPr/>
        <a:lstStyle/>
        <a:p>
          <a:endParaRPr lang="ru-RU"/>
        </a:p>
      </dgm:t>
    </dgm:pt>
    <dgm:pt modelId="{3875BCC3-24DD-435E-92D6-E767106830A0}">
      <dgm:prSet/>
      <dgm:spPr/>
      <dgm:t>
        <a:bodyPr/>
        <a:lstStyle/>
        <a:p>
          <a:r>
            <a:rPr lang="ru-RU" dirty="0" err="1" smtClean="0"/>
            <a:t>визначати</a:t>
          </a:r>
          <a:r>
            <a:rPr lang="ru-RU" dirty="0" smtClean="0"/>
            <a:t> та </a:t>
          </a:r>
          <a:r>
            <a:rPr lang="ru-RU" dirty="0" err="1" smtClean="0"/>
            <a:t>осмислювати</a:t>
          </a:r>
          <a:r>
            <a:rPr lang="ru-RU" dirty="0" smtClean="0"/>
            <a:t> </a:t>
          </a:r>
          <a:r>
            <a:rPr lang="ru-RU" dirty="0" err="1" smtClean="0"/>
            <a:t>зв’язки</a:t>
          </a:r>
          <a:r>
            <a:rPr lang="ru-RU" dirty="0" smtClean="0"/>
            <a:t> </a:t>
          </a:r>
          <a:r>
            <a:rPr lang="ru-RU" dirty="0" err="1" smtClean="0"/>
            <a:t>між</a:t>
          </a:r>
          <a:r>
            <a:rPr lang="ru-RU" dirty="0" smtClean="0"/>
            <a:t> </a:t>
          </a:r>
          <a:r>
            <a:rPr lang="ru-RU" dirty="0" err="1" smtClean="0"/>
            <a:t>історією</a:t>
          </a:r>
          <a:r>
            <a:rPr lang="ru-RU" dirty="0" smtClean="0"/>
            <a:t> і </a:t>
          </a:r>
          <a:r>
            <a:rPr lang="ru-RU" dirty="0" err="1" smtClean="0"/>
            <a:t>сучасним</a:t>
          </a:r>
          <a:r>
            <a:rPr lang="ru-RU" dirty="0" smtClean="0"/>
            <a:t> </a:t>
          </a:r>
          <a:r>
            <a:rPr lang="ru-RU" dirty="0" err="1" smtClean="0"/>
            <a:t>життям</a:t>
          </a:r>
          <a:r>
            <a:rPr lang="ru-RU" dirty="0" smtClean="0"/>
            <a:t>.</a:t>
          </a:r>
        </a:p>
      </dgm:t>
    </dgm:pt>
    <dgm:pt modelId="{3FE5475E-9A17-4CB4-95C4-B211C18ED442}" type="parTrans" cxnId="{9F0B7874-DF12-4613-A1EA-52128917FB2D}">
      <dgm:prSet/>
      <dgm:spPr/>
      <dgm:t>
        <a:bodyPr/>
        <a:lstStyle/>
        <a:p>
          <a:endParaRPr lang="ru-RU"/>
        </a:p>
      </dgm:t>
    </dgm:pt>
    <dgm:pt modelId="{0A70F86B-7A9C-42E1-B7EA-561BA1222961}" type="sibTrans" cxnId="{9F0B7874-DF12-4613-A1EA-52128917FB2D}">
      <dgm:prSet/>
      <dgm:spPr/>
      <dgm:t>
        <a:bodyPr/>
        <a:lstStyle/>
        <a:p>
          <a:endParaRPr lang="ru-RU"/>
        </a:p>
      </dgm:t>
    </dgm:pt>
    <dgm:pt modelId="{AD494079-CD56-4580-8C2E-C13BF601CCD5}" type="pres">
      <dgm:prSet presAssocID="{BBF955B8-DB40-4C77-8343-83DA1C3790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248BD0-67C4-4EFD-A91B-F8B69A3A201C}" type="pres">
      <dgm:prSet presAssocID="{8974BC8C-0750-4F63-A3A2-FFC1A164B3F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ACB84-CB66-4B0C-A65B-C8C1142592B1}" type="pres">
      <dgm:prSet presAssocID="{CDAEC1FC-F2A2-4779-AABE-BC412692F3CA}" presName="sibTrans" presStyleCnt="0"/>
      <dgm:spPr/>
    </dgm:pt>
    <dgm:pt modelId="{C2FA8636-5A3A-4852-9377-F1D3816E22E4}" type="pres">
      <dgm:prSet presAssocID="{488B3BE9-34C5-4A14-BF95-A1017EAFCD3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72F98-777D-4AD1-AB5D-A9FF7F56128E}" type="pres">
      <dgm:prSet presAssocID="{2A4083AC-F320-411E-9D8D-B417F4E10CEB}" presName="sibTrans" presStyleCnt="0"/>
      <dgm:spPr/>
    </dgm:pt>
    <dgm:pt modelId="{AE85006A-A17B-4788-A695-DE2862351833}" type="pres">
      <dgm:prSet presAssocID="{5F46D048-0926-431E-8BAB-1AEFB4C359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3723C-2510-432E-8B23-2A5DD37252EC}" type="pres">
      <dgm:prSet presAssocID="{B294A037-7640-43B4-994D-DB25F92EF6C0}" presName="sibTrans" presStyleCnt="0"/>
      <dgm:spPr/>
    </dgm:pt>
    <dgm:pt modelId="{2A4C07B3-6ED1-40F4-92B1-041920F9F53E}" type="pres">
      <dgm:prSet presAssocID="{3875BCC3-24DD-435E-92D6-E767106830A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06BA13-65DA-46B8-B704-7A698726F2FE}" srcId="{BBF955B8-DB40-4C77-8343-83DA1C379091}" destId="{488B3BE9-34C5-4A14-BF95-A1017EAFCD31}" srcOrd="1" destOrd="0" parTransId="{2120F879-DBCE-4774-A41F-403EB691CDAB}" sibTransId="{2A4083AC-F320-411E-9D8D-B417F4E10CEB}"/>
    <dgm:cxn modelId="{5B64F5A5-7A11-42F0-AE34-27D0CAE8947F}" type="presOf" srcId="{488B3BE9-34C5-4A14-BF95-A1017EAFCD31}" destId="{C2FA8636-5A3A-4852-9377-F1D3816E22E4}" srcOrd="0" destOrd="0" presId="urn:microsoft.com/office/officeart/2005/8/layout/default#42"/>
    <dgm:cxn modelId="{27497E93-AFED-447B-930E-54F649A66EF0}" type="presOf" srcId="{8974BC8C-0750-4F63-A3A2-FFC1A164B3F2}" destId="{00248BD0-67C4-4EFD-A91B-F8B69A3A201C}" srcOrd="0" destOrd="0" presId="urn:microsoft.com/office/officeart/2005/8/layout/default#42"/>
    <dgm:cxn modelId="{F6B4E3F4-6074-4A20-983A-617FB88FEEEA}" type="presOf" srcId="{3875BCC3-24DD-435E-92D6-E767106830A0}" destId="{2A4C07B3-6ED1-40F4-92B1-041920F9F53E}" srcOrd="0" destOrd="0" presId="urn:microsoft.com/office/officeart/2005/8/layout/default#42"/>
    <dgm:cxn modelId="{573EE649-051B-4C2A-9C03-6092BD982C1D}" type="presOf" srcId="{BBF955B8-DB40-4C77-8343-83DA1C379091}" destId="{AD494079-CD56-4580-8C2E-C13BF601CCD5}" srcOrd="0" destOrd="0" presId="urn:microsoft.com/office/officeart/2005/8/layout/default#42"/>
    <dgm:cxn modelId="{9F0B7874-DF12-4613-A1EA-52128917FB2D}" srcId="{BBF955B8-DB40-4C77-8343-83DA1C379091}" destId="{3875BCC3-24DD-435E-92D6-E767106830A0}" srcOrd="3" destOrd="0" parTransId="{3FE5475E-9A17-4CB4-95C4-B211C18ED442}" sibTransId="{0A70F86B-7A9C-42E1-B7EA-561BA1222961}"/>
    <dgm:cxn modelId="{A2D58D15-4C89-4A9E-A9CB-F7ED001CB02B}" srcId="{BBF955B8-DB40-4C77-8343-83DA1C379091}" destId="{8974BC8C-0750-4F63-A3A2-FFC1A164B3F2}" srcOrd="0" destOrd="0" parTransId="{B8065EB0-9C11-4C02-BF2A-435ADC35C794}" sibTransId="{CDAEC1FC-F2A2-4779-AABE-BC412692F3CA}"/>
    <dgm:cxn modelId="{D2EA09DD-7920-48EF-AD22-0A9F2F16DD98}" type="presOf" srcId="{5F46D048-0926-431E-8BAB-1AEFB4C35994}" destId="{AE85006A-A17B-4788-A695-DE2862351833}" srcOrd="0" destOrd="0" presId="urn:microsoft.com/office/officeart/2005/8/layout/default#42"/>
    <dgm:cxn modelId="{FD2CFBE6-EFB2-4602-869A-C7E6658B1CBB}" srcId="{BBF955B8-DB40-4C77-8343-83DA1C379091}" destId="{5F46D048-0926-431E-8BAB-1AEFB4C35994}" srcOrd="2" destOrd="0" parTransId="{290818A8-DE99-4831-8E89-B93408C4D0C3}" sibTransId="{B294A037-7640-43B4-994D-DB25F92EF6C0}"/>
    <dgm:cxn modelId="{8EDD4F62-DC70-4B13-82A5-0E865C402EBA}" type="presParOf" srcId="{AD494079-CD56-4580-8C2E-C13BF601CCD5}" destId="{00248BD0-67C4-4EFD-A91B-F8B69A3A201C}" srcOrd="0" destOrd="0" presId="urn:microsoft.com/office/officeart/2005/8/layout/default#42"/>
    <dgm:cxn modelId="{3CB11FD4-157D-47F3-947D-84ADC614AEED}" type="presParOf" srcId="{AD494079-CD56-4580-8C2E-C13BF601CCD5}" destId="{DBEACB84-CB66-4B0C-A65B-C8C1142592B1}" srcOrd="1" destOrd="0" presId="urn:microsoft.com/office/officeart/2005/8/layout/default#42"/>
    <dgm:cxn modelId="{0B208D00-F352-4616-8124-388666E77850}" type="presParOf" srcId="{AD494079-CD56-4580-8C2E-C13BF601CCD5}" destId="{C2FA8636-5A3A-4852-9377-F1D3816E22E4}" srcOrd="2" destOrd="0" presId="urn:microsoft.com/office/officeart/2005/8/layout/default#42"/>
    <dgm:cxn modelId="{514ABBC6-C8D6-40E6-AE73-3DE176367147}" type="presParOf" srcId="{AD494079-CD56-4580-8C2E-C13BF601CCD5}" destId="{BF172F98-777D-4AD1-AB5D-A9FF7F56128E}" srcOrd="3" destOrd="0" presId="urn:microsoft.com/office/officeart/2005/8/layout/default#42"/>
    <dgm:cxn modelId="{2D379D56-4DB4-4F95-9D18-1052DBEA67F7}" type="presParOf" srcId="{AD494079-CD56-4580-8C2E-C13BF601CCD5}" destId="{AE85006A-A17B-4788-A695-DE2862351833}" srcOrd="4" destOrd="0" presId="urn:microsoft.com/office/officeart/2005/8/layout/default#42"/>
    <dgm:cxn modelId="{2B7C1ACC-4BA6-4CFA-830F-6E8655E8F49A}" type="presParOf" srcId="{AD494079-CD56-4580-8C2E-C13BF601CCD5}" destId="{47C3723C-2510-432E-8B23-2A5DD37252EC}" srcOrd="5" destOrd="0" presId="urn:microsoft.com/office/officeart/2005/8/layout/default#42"/>
    <dgm:cxn modelId="{D57BADDD-6CA1-4A5A-BEC9-3D67ADE682C8}" type="presParOf" srcId="{AD494079-CD56-4580-8C2E-C13BF601CCD5}" destId="{2A4C07B3-6ED1-40F4-92B1-041920F9F53E}" srcOrd="6" destOrd="0" presId="urn:microsoft.com/office/officeart/2005/8/layout/default#4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DAD6B7-24EA-4889-BD82-9D51839855F6}" type="doc">
      <dgm:prSet loTypeId="urn:microsoft.com/office/officeart/2005/8/layout/chart3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E0EE5B0-A2EF-4AAE-9399-1FA243BAA3B7}">
      <dgm:prSet phldrT="[Текст]" custT="1"/>
      <dgm:spPr/>
      <dgm:t>
        <a:bodyPr/>
        <a:lstStyle/>
        <a:p>
          <a:r>
            <a:rPr lang="ru-RU" sz="1800" b="0" i="0" dirty="0" err="1" smtClean="0">
              <a:solidFill>
                <a:srgbClr val="92D050"/>
              </a:solidFill>
            </a:rPr>
            <a:t>Проєктна</a:t>
          </a:r>
          <a:r>
            <a:rPr lang="ru-RU" sz="1800" b="0" i="0" dirty="0" smtClean="0">
              <a:solidFill>
                <a:srgbClr val="92D050"/>
              </a:solidFill>
            </a:rPr>
            <a:t> робота. </a:t>
          </a:r>
          <a:endParaRPr lang="ru-RU" sz="1800" dirty="0">
            <a:solidFill>
              <a:srgbClr val="92D050"/>
            </a:solidFill>
          </a:endParaRPr>
        </a:p>
      </dgm:t>
    </dgm:pt>
    <dgm:pt modelId="{5195E511-6E6A-41E8-A879-D35847FA57E6}" type="parTrans" cxnId="{EF8F9CF1-03B7-4A90-9392-BFF72D6E1D53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0E9B90AD-26B4-4908-A1DD-E04B071CED45}" type="sibTrans" cxnId="{EF8F9CF1-03B7-4A90-9392-BFF72D6E1D53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6E2F1467-90D3-4A21-980B-DBACC4B2AC58}">
      <dgm:prSet phldrT="[Текст]" custT="1"/>
      <dgm:spPr/>
      <dgm:t>
        <a:bodyPr/>
        <a:lstStyle/>
        <a:p>
          <a:r>
            <a:rPr lang="ru-RU" sz="1600" b="0" i="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Ознайомлення з перспективним досвідом</a:t>
          </a:r>
          <a:endParaRPr lang="ru-RU" sz="1600" b="0" i="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CE9693E-E0C2-45DE-8694-35A565B3DE82}" type="parTrans" cxnId="{71581231-FD07-4C8B-BE21-E9296776EFE4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5B7EBAFF-5903-47A3-859A-A8C91A72429F}" type="sibTrans" cxnId="{71581231-FD07-4C8B-BE21-E9296776EFE4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015B2C69-0884-4B6E-9B2F-C67D1064ADEE}">
      <dgm:prSet phldrT="[Текст]" custT="1"/>
      <dgm:spPr/>
      <dgm:t>
        <a:bodyPr/>
        <a:lstStyle/>
        <a:p>
          <a:r>
            <a:rPr lang="ru-RU" sz="1800" b="0" i="0" dirty="0" err="1" smtClean="0">
              <a:solidFill>
                <a:schemeClr val="tx1"/>
              </a:solidFill>
            </a:rPr>
            <a:t>Апробація</a:t>
          </a:r>
          <a:r>
            <a:rPr lang="ru-RU" sz="1800" b="0" i="0" dirty="0" smtClean="0">
              <a:solidFill>
                <a:schemeClr val="tx1"/>
              </a:solidFill>
            </a:rPr>
            <a:t> </a:t>
          </a:r>
          <a:r>
            <a:rPr lang="ru-RU" sz="1800" b="0" i="0" dirty="0" err="1" smtClean="0">
              <a:solidFill>
                <a:schemeClr val="tx1"/>
              </a:solidFill>
            </a:rPr>
            <a:t>нових</a:t>
          </a:r>
          <a:r>
            <a:rPr lang="ru-RU" sz="1800" b="0" i="0" dirty="0" smtClean="0">
              <a:solidFill>
                <a:schemeClr val="tx1"/>
              </a:solidFill>
            </a:rPr>
            <a:t> форм і </a:t>
          </a:r>
          <a:r>
            <a:rPr lang="ru-RU" sz="1800" b="0" i="0" dirty="0" err="1" smtClean="0">
              <a:solidFill>
                <a:schemeClr val="tx1"/>
              </a:solidFill>
            </a:rPr>
            <a:t>видів</a:t>
          </a:r>
          <a:r>
            <a:rPr lang="ru-RU" sz="1800" b="0" i="0" dirty="0" smtClean="0">
              <a:solidFill>
                <a:schemeClr val="tx1"/>
              </a:solidFill>
            </a:rPr>
            <a:t> </a:t>
          </a:r>
          <a:r>
            <a:rPr lang="ru-RU" sz="1800" b="0" i="0" dirty="0" err="1" smtClean="0">
              <a:solidFill>
                <a:schemeClr val="tx1"/>
              </a:solidFill>
            </a:rPr>
            <a:t>роботи</a:t>
          </a:r>
          <a:r>
            <a:rPr lang="ru-RU" sz="1800" b="0" i="0" dirty="0" smtClean="0">
              <a:solidFill>
                <a:schemeClr val="tx1"/>
              </a:solidFill>
            </a:rPr>
            <a:t> на уроках. </a:t>
          </a:r>
          <a:endParaRPr lang="ru-RU" sz="1800" dirty="0">
            <a:solidFill>
              <a:schemeClr val="tx1"/>
            </a:solidFill>
          </a:endParaRPr>
        </a:p>
      </dgm:t>
    </dgm:pt>
    <dgm:pt modelId="{FAD06E43-C6CE-4548-A4BB-3505997556A9}" type="parTrans" cxnId="{46600091-24B9-4CB3-90B6-4D258790684D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F0A562AA-680E-49B7-B258-161FBF9CF51D}" type="sibTrans" cxnId="{46600091-24B9-4CB3-90B6-4D258790684D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6E6F8C8E-7659-457B-B52F-CECA97B03BA7}">
      <dgm:prSet phldrT="[Текст]" custT="1"/>
      <dgm:spPr/>
      <dgm:t>
        <a:bodyPr/>
        <a:lstStyle/>
        <a:p>
          <a:r>
            <a:rPr lang="ru-RU" sz="1800" b="0" i="0" dirty="0" err="1" smtClean="0">
              <a:solidFill>
                <a:schemeClr val="tx1"/>
              </a:solidFill>
            </a:rPr>
            <a:t>Ознайомлення</a:t>
          </a:r>
          <a:r>
            <a:rPr lang="ru-RU" sz="1800" b="0" i="0" dirty="0" smtClean="0">
              <a:solidFill>
                <a:schemeClr val="tx1"/>
              </a:solidFill>
            </a:rPr>
            <a:t> з </a:t>
          </a:r>
          <a:r>
            <a:rPr lang="ru-RU" sz="1800" b="0" i="0" dirty="0" err="1" smtClean="0">
              <a:solidFill>
                <a:schemeClr val="tx1"/>
              </a:solidFill>
            </a:rPr>
            <a:t>новими</a:t>
          </a:r>
          <a:r>
            <a:rPr lang="ru-RU" sz="1800" b="0" i="0" dirty="0" smtClean="0">
              <a:solidFill>
                <a:schemeClr val="tx1"/>
              </a:solidFill>
            </a:rPr>
            <a:t> </a:t>
          </a:r>
          <a:r>
            <a:rPr lang="ru-RU" sz="1800" b="0" i="0" dirty="0" err="1" smtClean="0">
              <a:solidFill>
                <a:schemeClr val="tx1"/>
              </a:solidFill>
            </a:rPr>
            <a:t>технологіями</a:t>
          </a:r>
          <a:endParaRPr lang="ru-RU" sz="1800" dirty="0">
            <a:solidFill>
              <a:schemeClr val="tx1"/>
            </a:solidFill>
          </a:endParaRPr>
        </a:p>
      </dgm:t>
    </dgm:pt>
    <dgm:pt modelId="{E43035BB-6E59-4DD6-AAFE-01C02FE30177}" type="parTrans" cxnId="{35BDCCE2-ECA6-46A9-A5BA-D4D76CE7C2C8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A827F7F8-0E0D-41EF-A763-38DEECA9548A}" type="sibTrans" cxnId="{35BDCCE2-ECA6-46A9-A5BA-D4D76CE7C2C8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E3BE3593-0E04-45F8-B7DF-3F253C63626A}">
      <dgm:prSet phldrT="[Текст]" custT="1"/>
      <dgm:spPr/>
      <dgm:t>
        <a:bodyPr/>
        <a:lstStyle/>
        <a:p>
          <a:r>
            <a:rPr lang="ru-RU" sz="1800" b="0" i="0" dirty="0" err="1" smtClean="0">
              <a:solidFill>
                <a:schemeClr val="tx1"/>
              </a:solidFill>
            </a:rPr>
            <a:t>Вивчення</a:t>
          </a:r>
          <a:r>
            <a:rPr lang="ru-RU" sz="1800" b="0" i="0" smtClean="0">
              <a:solidFill>
                <a:schemeClr val="tx1"/>
              </a:solidFill>
            </a:rPr>
            <a:t> </a:t>
          </a:r>
          <a:r>
            <a:rPr lang="ru-RU" sz="1800" b="0" i="0" dirty="0" err="1" smtClean="0">
              <a:solidFill>
                <a:schemeClr val="tx1"/>
              </a:solidFill>
            </a:rPr>
            <a:t>науково-методичної</a:t>
          </a:r>
          <a:r>
            <a:rPr lang="ru-RU" sz="1800" b="0" i="0" dirty="0" smtClean="0">
              <a:solidFill>
                <a:schemeClr val="tx1"/>
              </a:solidFill>
            </a:rPr>
            <a:t> </a:t>
          </a:r>
          <a:r>
            <a:rPr lang="ru-RU" sz="1800" b="0" i="0" dirty="0" err="1" smtClean="0">
              <a:solidFill>
                <a:schemeClr val="tx1"/>
              </a:solidFill>
            </a:rPr>
            <a:t>літератури</a:t>
          </a:r>
          <a:r>
            <a:rPr lang="ru-RU" sz="1800" b="0" i="0" dirty="0" smtClean="0">
              <a:solidFill>
                <a:schemeClr val="tx1"/>
              </a:solidFill>
            </a:rPr>
            <a:t>. </a:t>
          </a:r>
          <a:endParaRPr lang="ru-RU" sz="1800" dirty="0">
            <a:solidFill>
              <a:schemeClr val="tx1"/>
            </a:solidFill>
          </a:endParaRPr>
        </a:p>
      </dgm:t>
    </dgm:pt>
    <dgm:pt modelId="{4C450D39-DFB7-4056-959E-25793D814D97}" type="parTrans" cxnId="{2436CCF7-72D4-4CA0-B7AF-AE80251241D5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2AC49636-C805-49DA-BC38-3D614B8F41C2}" type="sibTrans" cxnId="{2436CCF7-72D4-4CA0-B7AF-AE80251241D5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BD30002E-1FFC-48E2-B5D1-C74AB8632EAB}">
      <dgm:prSet phldrT="[Текст]" custT="1"/>
      <dgm:spPr/>
      <dgm:t>
        <a:bodyPr/>
        <a:lstStyle/>
        <a:p>
          <a:r>
            <a:rPr lang="ru-RU" sz="1800" b="0" i="0" dirty="0" smtClean="0">
              <a:solidFill>
                <a:schemeClr val="bg1"/>
              </a:solidFill>
            </a:rPr>
            <a:t>Участь у </a:t>
          </a:r>
          <a:r>
            <a:rPr lang="ru-RU" sz="1800" b="0" i="0" dirty="0" err="1" smtClean="0">
              <a:solidFill>
                <a:schemeClr val="bg1"/>
              </a:solidFill>
            </a:rPr>
            <a:t>конференціях</a:t>
          </a:r>
          <a:endParaRPr lang="ru-RU" sz="1800" dirty="0">
            <a:solidFill>
              <a:schemeClr val="bg1"/>
            </a:solidFill>
          </a:endParaRPr>
        </a:p>
      </dgm:t>
    </dgm:pt>
    <dgm:pt modelId="{79BB8668-5881-4B35-81A9-C4660F5F0C45}" type="parTrans" cxnId="{60B88D1B-9579-4C18-BF08-937712259F05}">
      <dgm:prSet/>
      <dgm:spPr/>
      <dgm:t>
        <a:bodyPr/>
        <a:lstStyle/>
        <a:p>
          <a:endParaRPr lang="ru-RU" sz="5400">
            <a:solidFill>
              <a:schemeClr val="tx1"/>
            </a:solidFill>
          </a:endParaRPr>
        </a:p>
      </dgm:t>
    </dgm:pt>
    <dgm:pt modelId="{A7986DA4-FDB0-4E0D-AEE1-B8DCF34CFAFD}" type="sibTrans" cxnId="{60B88D1B-9579-4C18-BF08-937712259F05}">
      <dgm:prSet custT="1"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8423AD98-D905-431F-BEEB-A0C4B568214F}">
      <dgm:prSet phldrT="[Текст]" custT="1"/>
      <dgm:spPr/>
      <dgm:t>
        <a:bodyPr/>
        <a:lstStyle/>
        <a:p>
          <a:r>
            <a:rPr lang="ru-RU" sz="1800" b="0" i="0" dirty="0" err="1" smtClean="0">
              <a:solidFill>
                <a:schemeClr val="bg1"/>
              </a:solidFill>
            </a:rPr>
            <a:t>Індивідуальна</a:t>
          </a:r>
          <a:r>
            <a:rPr lang="ru-RU" sz="1800" b="0" i="0" dirty="0" smtClean="0">
              <a:solidFill>
                <a:schemeClr val="bg1"/>
              </a:solidFill>
            </a:rPr>
            <a:t> робота з </a:t>
          </a:r>
          <a:r>
            <a:rPr lang="ru-RU" sz="1800" b="0" i="0" dirty="0" err="1" smtClean="0">
              <a:solidFill>
                <a:schemeClr val="bg1"/>
              </a:solidFill>
            </a:rPr>
            <a:t>учнями</a:t>
          </a:r>
          <a:r>
            <a:rPr lang="ru-RU" sz="1800" b="0" i="0" dirty="0" smtClean="0">
              <a:solidFill>
                <a:schemeClr val="bg1"/>
              </a:solidFill>
            </a:rPr>
            <a:t>. </a:t>
          </a:r>
        </a:p>
      </dgm:t>
    </dgm:pt>
    <dgm:pt modelId="{6E32637A-F8AB-42A9-AC43-2910D03247AA}" type="parTrans" cxnId="{480598D2-1EF0-4E33-A7AA-DAC712F89943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EFEC0771-86D3-4447-B4C7-E6ED93C9E7C5}" type="sibTrans" cxnId="{480598D2-1EF0-4E33-A7AA-DAC712F89943}">
      <dgm:prSet/>
      <dgm:spPr/>
      <dgm:t>
        <a:bodyPr/>
        <a:lstStyle/>
        <a:p>
          <a:endParaRPr lang="ru-RU" sz="2400">
            <a:solidFill>
              <a:schemeClr val="tx1"/>
            </a:solidFill>
          </a:endParaRPr>
        </a:p>
      </dgm:t>
    </dgm:pt>
    <dgm:pt modelId="{FF7DDE0E-9086-4977-B68C-AB34D4661048}" type="pres">
      <dgm:prSet presAssocID="{18DAD6B7-24EA-4889-BD82-9D51839855F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1A4970-4AD2-4B2A-8B04-C4B04920FF76}" type="pres">
      <dgm:prSet presAssocID="{18DAD6B7-24EA-4889-BD82-9D51839855F6}" presName="wedge1" presStyleLbl="node1" presStyleIdx="0" presStyleCnt="7" custLinFactNeighborX="-130" custLinFactNeighborY="-236"/>
      <dgm:spPr/>
      <dgm:t>
        <a:bodyPr/>
        <a:lstStyle/>
        <a:p>
          <a:endParaRPr lang="ru-RU"/>
        </a:p>
      </dgm:t>
    </dgm:pt>
    <dgm:pt modelId="{F57CE8BF-AC69-4079-9E39-0277FD7C3D74}" type="pres">
      <dgm:prSet presAssocID="{18DAD6B7-24EA-4889-BD82-9D51839855F6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06051-6D67-48A3-AAD2-30BD27957B82}" type="pres">
      <dgm:prSet presAssocID="{18DAD6B7-24EA-4889-BD82-9D51839855F6}" presName="wedge2" presStyleLbl="node1" presStyleIdx="1" presStyleCnt="7" custScaleX="109136"/>
      <dgm:spPr/>
      <dgm:t>
        <a:bodyPr/>
        <a:lstStyle/>
        <a:p>
          <a:endParaRPr lang="ru-RU"/>
        </a:p>
      </dgm:t>
    </dgm:pt>
    <dgm:pt modelId="{CD75A265-1FF9-452D-B55A-D634D05EFA22}" type="pres">
      <dgm:prSet presAssocID="{18DAD6B7-24EA-4889-BD82-9D51839855F6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3B23-8846-44F6-BA86-B3D23C41DAB0}" type="pres">
      <dgm:prSet presAssocID="{18DAD6B7-24EA-4889-BD82-9D51839855F6}" presName="wedge3" presStyleLbl="node1" presStyleIdx="2" presStyleCnt="7" custScaleX="109136"/>
      <dgm:spPr/>
      <dgm:t>
        <a:bodyPr/>
        <a:lstStyle/>
        <a:p>
          <a:endParaRPr lang="ru-RU"/>
        </a:p>
      </dgm:t>
    </dgm:pt>
    <dgm:pt modelId="{0382001D-A149-4FCE-B9FF-34D3C3EAFD0E}" type="pres">
      <dgm:prSet presAssocID="{18DAD6B7-24EA-4889-BD82-9D51839855F6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6D650-D93F-4493-B17D-5B4C3C481351}" type="pres">
      <dgm:prSet presAssocID="{18DAD6B7-24EA-4889-BD82-9D51839855F6}" presName="wedge4" presStyleLbl="node1" presStyleIdx="3" presStyleCnt="7"/>
      <dgm:spPr/>
      <dgm:t>
        <a:bodyPr/>
        <a:lstStyle/>
        <a:p>
          <a:endParaRPr lang="ru-RU"/>
        </a:p>
      </dgm:t>
    </dgm:pt>
    <dgm:pt modelId="{E1707D6D-F230-438E-A055-B31108015EAC}" type="pres">
      <dgm:prSet presAssocID="{18DAD6B7-24EA-4889-BD82-9D51839855F6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94B815-B875-47B4-9D48-1B15B2166AD2}" type="pres">
      <dgm:prSet presAssocID="{18DAD6B7-24EA-4889-BD82-9D51839855F6}" presName="wedge5" presStyleLbl="node1" presStyleIdx="4" presStyleCnt="7"/>
      <dgm:spPr/>
      <dgm:t>
        <a:bodyPr/>
        <a:lstStyle/>
        <a:p>
          <a:endParaRPr lang="ru-RU"/>
        </a:p>
      </dgm:t>
    </dgm:pt>
    <dgm:pt modelId="{7BA535A7-5908-4A21-9E0A-318129ECEAC3}" type="pres">
      <dgm:prSet presAssocID="{18DAD6B7-24EA-4889-BD82-9D51839855F6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16375-57A7-407F-A65A-AA4FF1649FF5}" type="pres">
      <dgm:prSet presAssocID="{18DAD6B7-24EA-4889-BD82-9D51839855F6}" presName="wedge6" presStyleLbl="node1" presStyleIdx="5" presStyleCnt="7"/>
      <dgm:spPr/>
      <dgm:t>
        <a:bodyPr/>
        <a:lstStyle/>
        <a:p>
          <a:endParaRPr lang="ru-RU"/>
        </a:p>
      </dgm:t>
    </dgm:pt>
    <dgm:pt modelId="{F0F919CC-E948-4BDC-B335-08280733BFA1}" type="pres">
      <dgm:prSet presAssocID="{18DAD6B7-24EA-4889-BD82-9D51839855F6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FD72DC-8A12-4A8D-A7F4-2A8AA06CB954}" type="pres">
      <dgm:prSet presAssocID="{18DAD6B7-24EA-4889-BD82-9D51839855F6}" presName="wedge7" presStyleLbl="node1" presStyleIdx="6" presStyleCnt="7"/>
      <dgm:spPr/>
      <dgm:t>
        <a:bodyPr/>
        <a:lstStyle/>
        <a:p>
          <a:endParaRPr lang="ru-RU"/>
        </a:p>
      </dgm:t>
    </dgm:pt>
    <dgm:pt modelId="{38733D66-6932-4C7D-B822-C6C4F4A019F9}" type="pres">
      <dgm:prSet presAssocID="{18DAD6B7-24EA-4889-BD82-9D51839855F6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600091-24B9-4CB3-90B6-4D258790684D}" srcId="{18DAD6B7-24EA-4889-BD82-9D51839855F6}" destId="{015B2C69-0884-4B6E-9B2F-C67D1064ADEE}" srcOrd="2" destOrd="0" parTransId="{FAD06E43-C6CE-4548-A4BB-3505997556A9}" sibTransId="{F0A562AA-680E-49B7-B258-161FBF9CF51D}"/>
    <dgm:cxn modelId="{456962AB-9461-49A3-B638-75F74BF1B519}" type="presOf" srcId="{6E2F1467-90D3-4A21-980B-DBACC4B2AC58}" destId="{E1707D6D-F230-438E-A055-B31108015EAC}" srcOrd="1" destOrd="0" presId="urn:microsoft.com/office/officeart/2005/8/layout/chart3"/>
    <dgm:cxn modelId="{1B9BCA5C-85CB-46AB-8AFA-9366AEB47868}" type="presOf" srcId="{6E6F8C8E-7659-457B-B52F-CECA97B03BA7}" destId="{CD75A265-1FF9-452D-B55A-D634D05EFA22}" srcOrd="1" destOrd="0" presId="urn:microsoft.com/office/officeart/2005/8/layout/chart3"/>
    <dgm:cxn modelId="{F429BFDA-FBD0-48B1-A2D4-8D0971F0DB9B}" type="presOf" srcId="{6E0EE5B0-A2EF-4AAE-9399-1FA243BAA3B7}" destId="{1A316375-57A7-407F-A65A-AA4FF1649FF5}" srcOrd="0" destOrd="0" presId="urn:microsoft.com/office/officeart/2005/8/layout/chart3"/>
    <dgm:cxn modelId="{D8118CAF-7B8D-461E-B2F6-ADCE0DCA1F9B}" type="presOf" srcId="{015B2C69-0884-4B6E-9B2F-C67D1064ADEE}" destId="{E89B3B23-8846-44F6-BA86-B3D23C41DAB0}" srcOrd="0" destOrd="0" presId="urn:microsoft.com/office/officeart/2005/8/layout/chart3"/>
    <dgm:cxn modelId="{8D5922EF-A05D-4F35-AE96-0CDD6C9F9CB2}" type="presOf" srcId="{BD30002E-1FFC-48E2-B5D1-C74AB8632EAB}" destId="{38733D66-6932-4C7D-B822-C6C4F4A019F9}" srcOrd="1" destOrd="0" presId="urn:microsoft.com/office/officeart/2005/8/layout/chart3"/>
    <dgm:cxn modelId="{60B88D1B-9579-4C18-BF08-937712259F05}" srcId="{18DAD6B7-24EA-4889-BD82-9D51839855F6}" destId="{BD30002E-1FFC-48E2-B5D1-C74AB8632EAB}" srcOrd="6" destOrd="0" parTransId="{79BB8668-5881-4B35-81A9-C4660F5F0C45}" sibTransId="{A7986DA4-FDB0-4E0D-AEE1-B8DCF34CFAFD}"/>
    <dgm:cxn modelId="{339C1E18-F9A5-4CA9-9074-00C6F94E866F}" type="presOf" srcId="{18DAD6B7-24EA-4889-BD82-9D51839855F6}" destId="{FF7DDE0E-9086-4977-B68C-AB34D4661048}" srcOrd="0" destOrd="0" presId="urn:microsoft.com/office/officeart/2005/8/layout/chart3"/>
    <dgm:cxn modelId="{8DF7EEC4-6915-4270-99C1-6FF2D85246C8}" type="presOf" srcId="{6E0EE5B0-A2EF-4AAE-9399-1FA243BAA3B7}" destId="{F0F919CC-E948-4BDC-B335-08280733BFA1}" srcOrd="1" destOrd="0" presId="urn:microsoft.com/office/officeart/2005/8/layout/chart3"/>
    <dgm:cxn modelId="{71581231-FD07-4C8B-BE21-E9296776EFE4}" srcId="{18DAD6B7-24EA-4889-BD82-9D51839855F6}" destId="{6E2F1467-90D3-4A21-980B-DBACC4B2AC58}" srcOrd="3" destOrd="0" parTransId="{FCE9693E-E0C2-45DE-8694-35A565B3DE82}" sibTransId="{5B7EBAFF-5903-47A3-859A-A8C91A72429F}"/>
    <dgm:cxn modelId="{0DD27422-6469-45F3-A1DF-228CC1DC290E}" type="presOf" srcId="{015B2C69-0884-4B6E-9B2F-C67D1064ADEE}" destId="{0382001D-A149-4FCE-B9FF-34D3C3EAFD0E}" srcOrd="1" destOrd="0" presId="urn:microsoft.com/office/officeart/2005/8/layout/chart3"/>
    <dgm:cxn modelId="{3FD94B37-DD9E-4C4D-B036-AC40F83159B1}" type="presOf" srcId="{6E6F8C8E-7659-457B-B52F-CECA97B03BA7}" destId="{40B06051-6D67-48A3-AAD2-30BD27957B82}" srcOrd="0" destOrd="0" presId="urn:microsoft.com/office/officeart/2005/8/layout/chart3"/>
    <dgm:cxn modelId="{480598D2-1EF0-4E33-A7AA-DAC712F89943}" srcId="{18DAD6B7-24EA-4889-BD82-9D51839855F6}" destId="{8423AD98-D905-431F-BEEB-A0C4B568214F}" srcOrd="4" destOrd="0" parTransId="{6E32637A-F8AB-42A9-AC43-2910D03247AA}" sibTransId="{EFEC0771-86D3-4447-B4C7-E6ED93C9E7C5}"/>
    <dgm:cxn modelId="{2436CCF7-72D4-4CA0-B7AF-AE80251241D5}" srcId="{18DAD6B7-24EA-4889-BD82-9D51839855F6}" destId="{E3BE3593-0E04-45F8-B7DF-3F253C63626A}" srcOrd="0" destOrd="0" parTransId="{4C450D39-DFB7-4056-959E-25793D814D97}" sibTransId="{2AC49636-C805-49DA-BC38-3D614B8F41C2}"/>
    <dgm:cxn modelId="{41228A94-BC03-4C4B-9DAB-354EAFAAA436}" type="presOf" srcId="{E3BE3593-0E04-45F8-B7DF-3F253C63626A}" destId="{DD1A4970-4AD2-4B2A-8B04-C4B04920FF76}" srcOrd="0" destOrd="0" presId="urn:microsoft.com/office/officeart/2005/8/layout/chart3"/>
    <dgm:cxn modelId="{0D69A180-E8BC-4E02-90AE-FFCA2D6FE131}" type="presOf" srcId="{6E2F1467-90D3-4A21-980B-DBACC4B2AC58}" destId="{9DF6D650-D93F-4493-B17D-5B4C3C481351}" srcOrd="0" destOrd="0" presId="urn:microsoft.com/office/officeart/2005/8/layout/chart3"/>
    <dgm:cxn modelId="{B550FB1A-4064-4E36-A127-17D940B5B177}" type="presOf" srcId="{BD30002E-1FFC-48E2-B5D1-C74AB8632EAB}" destId="{45FD72DC-8A12-4A8D-A7F4-2A8AA06CB954}" srcOrd="0" destOrd="0" presId="urn:microsoft.com/office/officeart/2005/8/layout/chart3"/>
    <dgm:cxn modelId="{F8209E3B-981F-4BAE-84BF-F6E8572C1BF3}" type="presOf" srcId="{E3BE3593-0E04-45F8-B7DF-3F253C63626A}" destId="{F57CE8BF-AC69-4079-9E39-0277FD7C3D74}" srcOrd="1" destOrd="0" presId="urn:microsoft.com/office/officeart/2005/8/layout/chart3"/>
    <dgm:cxn modelId="{90994666-6E81-49E9-BB39-B56B47954FC5}" type="presOf" srcId="{8423AD98-D905-431F-BEEB-A0C4B568214F}" destId="{F894B815-B875-47B4-9D48-1B15B2166AD2}" srcOrd="0" destOrd="0" presId="urn:microsoft.com/office/officeart/2005/8/layout/chart3"/>
    <dgm:cxn modelId="{A936E845-DB1A-4FAD-B9B3-EE99E064B11F}" type="presOf" srcId="{8423AD98-D905-431F-BEEB-A0C4B568214F}" destId="{7BA535A7-5908-4A21-9E0A-318129ECEAC3}" srcOrd="1" destOrd="0" presId="urn:microsoft.com/office/officeart/2005/8/layout/chart3"/>
    <dgm:cxn modelId="{35BDCCE2-ECA6-46A9-A5BA-D4D76CE7C2C8}" srcId="{18DAD6B7-24EA-4889-BD82-9D51839855F6}" destId="{6E6F8C8E-7659-457B-B52F-CECA97B03BA7}" srcOrd="1" destOrd="0" parTransId="{E43035BB-6E59-4DD6-AAFE-01C02FE30177}" sibTransId="{A827F7F8-0E0D-41EF-A763-38DEECA9548A}"/>
    <dgm:cxn modelId="{EF8F9CF1-03B7-4A90-9392-BFF72D6E1D53}" srcId="{18DAD6B7-24EA-4889-BD82-9D51839855F6}" destId="{6E0EE5B0-A2EF-4AAE-9399-1FA243BAA3B7}" srcOrd="5" destOrd="0" parTransId="{5195E511-6E6A-41E8-A879-D35847FA57E6}" sibTransId="{0E9B90AD-26B4-4908-A1DD-E04B071CED45}"/>
    <dgm:cxn modelId="{34F331F1-F9F4-41A5-BCA4-DDCFF0BFECCF}" type="presParOf" srcId="{FF7DDE0E-9086-4977-B68C-AB34D4661048}" destId="{DD1A4970-4AD2-4B2A-8B04-C4B04920FF76}" srcOrd="0" destOrd="0" presId="urn:microsoft.com/office/officeart/2005/8/layout/chart3"/>
    <dgm:cxn modelId="{95BE1671-E996-4A5E-9095-0755ED7330A1}" type="presParOf" srcId="{FF7DDE0E-9086-4977-B68C-AB34D4661048}" destId="{F57CE8BF-AC69-4079-9E39-0277FD7C3D74}" srcOrd="1" destOrd="0" presId="urn:microsoft.com/office/officeart/2005/8/layout/chart3"/>
    <dgm:cxn modelId="{BAD55843-0194-4D0B-ADA9-7506EF42773C}" type="presParOf" srcId="{FF7DDE0E-9086-4977-B68C-AB34D4661048}" destId="{40B06051-6D67-48A3-AAD2-30BD27957B82}" srcOrd="2" destOrd="0" presId="urn:microsoft.com/office/officeart/2005/8/layout/chart3"/>
    <dgm:cxn modelId="{0061DFCA-41F0-4E6D-A597-E25647764D5B}" type="presParOf" srcId="{FF7DDE0E-9086-4977-B68C-AB34D4661048}" destId="{CD75A265-1FF9-452D-B55A-D634D05EFA22}" srcOrd="3" destOrd="0" presId="urn:microsoft.com/office/officeart/2005/8/layout/chart3"/>
    <dgm:cxn modelId="{F13BD368-79F8-4B2D-A2E5-984C16A8AB09}" type="presParOf" srcId="{FF7DDE0E-9086-4977-B68C-AB34D4661048}" destId="{E89B3B23-8846-44F6-BA86-B3D23C41DAB0}" srcOrd="4" destOrd="0" presId="urn:microsoft.com/office/officeart/2005/8/layout/chart3"/>
    <dgm:cxn modelId="{E4351B72-6F93-4D6F-96C4-04CA5C3C522C}" type="presParOf" srcId="{FF7DDE0E-9086-4977-B68C-AB34D4661048}" destId="{0382001D-A149-4FCE-B9FF-34D3C3EAFD0E}" srcOrd="5" destOrd="0" presId="urn:microsoft.com/office/officeart/2005/8/layout/chart3"/>
    <dgm:cxn modelId="{6E5AC881-A9B2-497A-8D5E-12A05DB8366C}" type="presParOf" srcId="{FF7DDE0E-9086-4977-B68C-AB34D4661048}" destId="{9DF6D650-D93F-4493-B17D-5B4C3C481351}" srcOrd="6" destOrd="0" presId="urn:microsoft.com/office/officeart/2005/8/layout/chart3"/>
    <dgm:cxn modelId="{03D190B7-0612-4A93-A048-CBCF57D6C00C}" type="presParOf" srcId="{FF7DDE0E-9086-4977-B68C-AB34D4661048}" destId="{E1707D6D-F230-438E-A055-B31108015EAC}" srcOrd="7" destOrd="0" presId="urn:microsoft.com/office/officeart/2005/8/layout/chart3"/>
    <dgm:cxn modelId="{5F50076C-BD0F-4227-9174-9AAFB05C48D0}" type="presParOf" srcId="{FF7DDE0E-9086-4977-B68C-AB34D4661048}" destId="{F894B815-B875-47B4-9D48-1B15B2166AD2}" srcOrd="8" destOrd="0" presId="urn:microsoft.com/office/officeart/2005/8/layout/chart3"/>
    <dgm:cxn modelId="{39C0021B-54DC-4A23-80A8-E29ED8534E0F}" type="presParOf" srcId="{FF7DDE0E-9086-4977-B68C-AB34D4661048}" destId="{7BA535A7-5908-4A21-9E0A-318129ECEAC3}" srcOrd="9" destOrd="0" presId="urn:microsoft.com/office/officeart/2005/8/layout/chart3"/>
    <dgm:cxn modelId="{91FAFBDC-8E55-4C4C-8B48-C006828813A7}" type="presParOf" srcId="{FF7DDE0E-9086-4977-B68C-AB34D4661048}" destId="{1A316375-57A7-407F-A65A-AA4FF1649FF5}" srcOrd="10" destOrd="0" presId="urn:microsoft.com/office/officeart/2005/8/layout/chart3"/>
    <dgm:cxn modelId="{BDD69B1B-C5F0-4316-B632-94E48B6DA9A8}" type="presParOf" srcId="{FF7DDE0E-9086-4977-B68C-AB34D4661048}" destId="{F0F919CC-E948-4BDC-B335-08280733BFA1}" srcOrd="11" destOrd="0" presId="urn:microsoft.com/office/officeart/2005/8/layout/chart3"/>
    <dgm:cxn modelId="{F1DCB5D3-5E27-4C76-AD27-6D2A3D525391}" type="presParOf" srcId="{FF7DDE0E-9086-4977-B68C-AB34D4661048}" destId="{45FD72DC-8A12-4A8D-A7F4-2A8AA06CB954}" srcOrd="12" destOrd="0" presId="urn:microsoft.com/office/officeart/2005/8/layout/chart3"/>
    <dgm:cxn modelId="{AB3E1FB4-82AD-457B-9A32-1754A9955D77}" type="presParOf" srcId="{FF7DDE0E-9086-4977-B68C-AB34D4661048}" destId="{38733D66-6932-4C7D-B822-C6C4F4A019F9}" srcOrd="13" destOrd="0" presId="urn:microsoft.com/office/officeart/2005/8/layout/chart3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C16837-EE20-44E8-8D62-C780B569536A}" type="doc">
      <dgm:prSet loTypeId="urn:microsoft.com/office/officeart/2005/8/layout/default#4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01E3E80-51F1-4A08-91EE-C470C6C64CA8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«Мікрофон»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D9E768-5826-47DD-BEF6-56AEBE7FE018}" type="parTrans" cxnId="{3348AE6B-D40B-4F18-9AAA-278487E5C116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B1F51B-750E-4EAC-BD42-BC72DEA3DE8F}" type="sibTrans" cxnId="{3348AE6B-D40B-4F18-9AAA-278487E5C116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4C202D-0BB2-4279-B8CB-88C5AE5FD8F8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Незакінчене</a:t>
          </a:r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речення</a:t>
          </a:r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FCE71C-2FAC-471B-B35A-0F2C02950BC0}" type="parTrans" cxnId="{D2E94052-CB4F-4348-9D89-D2DA33DF8DE8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6C17FA-46B7-48FF-9A9A-505B21044D99}" type="sibTrans" cxnId="{D2E94052-CB4F-4348-9D89-D2DA33DF8DE8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FDF4CF-7A1F-4352-A3AF-B5978772C4AB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Мозковий</a:t>
          </a:r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штурм»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19A20D-FA6B-4F30-9A84-62EDED571A06}" type="parTrans" cxnId="{C075D472-60D7-42EA-8AAB-15ACED3FF13F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6839C5-C55E-48A5-B364-B51817FD8B31}" type="sibTrans" cxnId="{C075D472-60D7-42EA-8AAB-15ACED3FF13F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88A82A-0DB3-4F72-B6A2-538817C3AC4B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«Займи </a:t>
          </a:r>
          <a:r>
            <a:rPr lang="ru-RU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позицію</a:t>
          </a:r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B7B46-94C3-4F2E-B69B-1E0F682E29D7}" type="parTrans" cxnId="{FFE02EE7-6640-47D3-894E-07300CC6F8A1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D43E9B-B722-4901-B796-2BB186F64CB1}" type="sibTrans" cxnId="{FFE02EE7-6640-47D3-894E-07300CC6F8A1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2FC80B-651D-4B8A-A315-04C0EEBA05CF}">
      <dgm:prSet phldrT="[Текст]"/>
      <dgm:spPr/>
      <dgm:t>
        <a:bodyPr/>
        <a:lstStyle/>
        <a:p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«Коло </a:t>
          </a:r>
          <a:r>
            <a:rPr lang="ru-RU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ідей</a:t>
          </a:r>
          <a:r>
            <a:rPr lang="ru-RU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8D9F3E-4C67-4811-902C-E209D18183F3}" type="parTrans" cxnId="{801D9F7B-88C9-4500-A491-80E87B0D55A1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ED11B2-9FA3-4DAE-A2FB-6132A9BFB449}" type="sibTrans" cxnId="{801D9F7B-88C9-4500-A491-80E87B0D55A1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1878F7-0AC9-4069-AE44-4EC24F7E222E}">
      <dgm:prSet phldrT="[Текст]"/>
      <dgm:spPr/>
      <dgm:t>
        <a:bodyPr/>
        <a:lstStyle/>
        <a:p>
          <a:r>
            <a:rPr lang="uk-UA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«Ротаційні трійки»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BCFCF9-B52B-4C04-867D-1CDE0E4962FD}" type="parTrans" cxnId="{4527CE3A-FA55-43B2-B3F5-09ED3CF090D0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79634B-20DC-4043-8004-A34BF630F736}" type="sibTrans" cxnId="{4527CE3A-FA55-43B2-B3F5-09ED3CF090D0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D19638-1233-4C96-BDA7-0727727F1309}">
      <dgm:prSet phldrT="[Текст]"/>
      <dgm:spPr/>
      <dgm:t>
        <a:bodyPr/>
        <a:lstStyle/>
        <a:p>
          <a:r>
            <a:rPr lang="ru-RU" b="0" i="0" cap="none" spc="0" dirty="0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b="0" i="0" cap="none" spc="0" dirty="0" err="1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Знайди</a:t>
          </a:r>
          <a:r>
            <a:rPr lang="ru-RU" b="0" i="0" cap="none" spc="0" dirty="0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0" i="0" cap="none" spc="0" dirty="0" err="1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помилку</a:t>
          </a:r>
          <a:r>
            <a:rPr lang="ru-RU" b="0" i="0" cap="none" spc="0" dirty="0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b="0" i="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E12139-FEC8-4D37-9521-F67219B87BE1}" type="parTrans" cxnId="{8FD59457-058B-408F-868E-5666624DD92A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2C77AD-B146-47D6-A839-7A6ECEE6F036}" type="sibTrans" cxnId="{8FD59457-058B-408F-868E-5666624DD92A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6FB452-60AE-4781-8799-F9D4DE2CE746}">
      <dgm:prSet phldrT="[Текст]"/>
      <dgm:spPr/>
      <dgm:t>
        <a:bodyPr/>
        <a:lstStyle/>
        <a:p>
          <a:r>
            <a:rPr lang="ru-RU" b="0" i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b="0" i="0" cap="none" spc="0" dirty="0" err="1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Прес</a:t>
          </a:r>
          <a:r>
            <a:rPr lang="ru-RU" b="0" i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b="0" i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7C247D-D623-4E55-98B5-7D049A7ABD2F}" type="parTrans" cxnId="{083B1F21-F8DC-478F-8B68-EC8B33B1FB91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9CB94-FD6E-4DC7-9D1F-5D8824D011F2}" type="sibTrans" cxnId="{083B1F21-F8DC-478F-8B68-EC8B33B1FB91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F37717-7231-49F6-922E-CF178AFF5B04}">
      <dgm:prSet phldrT="[Текст]"/>
      <dgm:spPr/>
      <dgm:t>
        <a:bodyPr/>
        <a:lstStyle/>
        <a:p>
          <a:r>
            <a:rPr lang="uk-UA" b="0" i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«Естафета»</a:t>
          </a:r>
          <a:endParaRPr lang="ru-RU" b="0" i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171F-EA21-4D49-A58B-6107EF3DF0B9}" type="parTrans" cxnId="{6A970234-EAE1-482F-8EFB-53D103052229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F98380-A9EA-4D39-A520-E9D1ECE57CD8}" type="sibTrans" cxnId="{6A970234-EAE1-482F-8EFB-53D103052229}">
      <dgm:prSet/>
      <dgm:spPr/>
      <dgm:t>
        <a:bodyPr/>
        <a:lstStyle/>
        <a:p>
          <a:endParaRPr lang="ru-RU" b="0" i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08C8F6-1AED-438C-8AE7-F9D3E3DAF24E}">
      <dgm:prSet phldrT="[Текст]"/>
      <dgm:spPr/>
      <dgm:t>
        <a:bodyPr/>
        <a:lstStyle/>
        <a:p>
          <a:r>
            <a:rPr lang="uk-UA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Скрайбінг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0792B-7BDF-4CC4-BBC8-FAA29421C6B7}" type="parTrans" cxnId="{526551B4-6477-452A-B561-A5F0FBCBC866}">
      <dgm:prSet/>
      <dgm:spPr/>
      <dgm:t>
        <a:bodyPr/>
        <a:lstStyle/>
        <a:p>
          <a:endParaRPr lang="ru-RU"/>
        </a:p>
      </dgm:t>
    </dgm:pt>
    <dgm:pt modelId="{43A71A04-9AAB-4428-BC7F-95ED4D6AFFFD}" type="sibTrans" cxnId="{526551B4-6477-452A-B561-A5F0FBCBC866}">
      <dgm:prSet/>
      <dgm:spPr/>
      <dgm:t>
        <a:bodyPr/>
        <a:lstStyle/>
        <a:p>
          <a:endParaRPr lang="ru-RU"/>
        </a:p>
      </dgm:t>
    </dgm:pt>
    <dgm:pt modelId="{FCAD4EF5-9CD7-4D6A-BBB8-F65AF8BF04C3}">
      <dgm:prSet phldrT="[Текст]"/>
      <dgm:spPr/>
      <dgm:t>
        <a:bodyPr/>
        <a:lstStyle/>
        <a:p>
          <a:r>
            <a:rPr lang="uk-UA" b="0" i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Блайднес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08EBD4-9DBC-49E1-B1D1-B83B6B80D3E1}" type="parTrans" cxnId="{B21166B9-A873-41A8-95FF-7B4A0798029F}">
      <dgm:prSet/>
      <dgm:spPr/>
      <dgm:t>
        <a:bodyPr/>
        <a:lstStyle/>
        <a:p>
          <a:endParaRPr lang="ru-RU"/>
        </a:p>
      </dgm:t>
    </dgm:pt>
    <dgm:pt modelId="{FF8BF76D-4C5E-417E-BC64-B81AA7C47388}" type="sibTrans" cxnId="{B21166B9-A873-41A8-95FF-7B4A0798029F}">
      <dgm:prSet/>
      <dgm:spPr/>
      <dgm:t>
        <a:bodyPr/>
        <a:lstStyle/>
        <a:p>
          <a:endParaRPr lang="ru-RU"/>
        </a:p>
      </dgm:t>
    </dgm:pt>
    <dgm:pt modelId="{4D53DE3A-FEF7-4841-AF0A-8F90BE480B64}">
      <dgm:prSet phldrT="[Текст]"/>
      <dgm:spPr/>
      <dgm:t>
        <a:bodyPr/>
        <a:lstStyle/>
        <a:p>
          <a:r>
            <a:rPr lang="uk-UA" b="0" i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«Дошка вражень»</a:t>
          </a:r>
          <a:endParaRPr lang="ru-RU" b="0" i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FEA5D-485F-4E45-8799-B2EF50AC6196}" type="parTrans" cxnId="{5CEFCDFC-F18B-4A2C-84C8-3E7FCDBC1FB0}">
      <dgm:prSet/>
      <dgm:spPr/>
      <dgm:t>
        <a:bodyPr/>
        <a:lstStyle/>
        <a:p>
          <a:endParaRPr lang="ru-RU"/>
        </a:p>
      </dgm:t>
    </dgm:pt>
    <dgm:pt modelId="{08DF8038-2FA4-40FD-99AE-AEBEE0A6DD28}" type="sibTrans" cxnId="{5CEFCDFC-F18B-4A2C-84C8-3E7FCDBC1FB0}">
      <dgm:prSet/>
      <dgm:spPr/>
      <dgm:t>
        <a:bodyPr/>
        <a:lstStyle/>
        <a:p>
          <a:endParaRPr lang="ru-RU"/>
        </a:p>
      </dgm:t>
    </dgm:pt>
    <dgm:pt modelId="{774785F0-68B7-4A76-A589-25947C8B0D15}" type="pres">
      <dgm:prSet presAssocID="{7DC16837-EE20-44E8-8D62-C780B56953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0E47C4-B66E-405B-83BB-E204CF47D113}" type="pres">
      <dgm:prSet presAssocID="{901E3E80-51F1-4A08-91EE-C470C6C64CA8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FD457-489D-44E5-BDE5-52A449DA31A9}" type="pres">
      <dgm:prSet presAssocID="{8EB1F51B-750E-4EAC-BD42-BC72DEA3DE8F}" presName="sibTrans" presStyleCnt="0"/>
      <dgm:spPr/>
      <dgm:t>
        <a:bodyPr/>
        <a:lstStyle/>
        <a:p>
          <a:endParaRPr lang="ru-RU"/>
        </a:p>
      </dgm:t>
    </dgm:pt>
    <dgm:pt modelId="{7D40BBF9-CCB6-4C8E-B7B8-BA8F0FB20373}" type="pres">
      <dgm:prSet presAssocID="{30D19638-1233-4C96-BDA7-0727727F1309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9ED19-FEA9-4660-99A2-EFF37B97BD30}" type="pres">
      <dgm:prSet presAssocID="{BF2C77AD-B146-47D6-A839-7A6ECEE6F036}" presName="sibTrans" presStyleCnt="0"/>
      <dgm:spPr/>
    </dgm:pt>
    <dgm:pt modelId="{4562E598-256C-4BA1-B1A8-D41B36CEC29C}" type="pres">
      <dgm:prSet presAssocID="{BA6FB452-60AE-4781-8799-F9D4DE2CE746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9F7116-2E4C-4EC9-A586-7AC7AD03F5C5}" type="pres">
      <dgm:prSet presAssocID="{8E79CB94-FD6E-4DC7-9D1F-5D8824D011F2}" presName="sibTrans" presStyleCnt="0"/>
      <dgm:spPr/>
    </dgm:pt>
    <dgm:pt modelId="{627B6C80-4634-4977-83A0-5E0DD29BFCD8}" type="pres">
      <dgm:prSet presAssocID="{84F37717-7231-49F6-922E-CF178AFF5B04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CA9F34-6589-4C87-806D-360C3BD47FCD}" type="pres">
      <dgm:prSet presAssocID="{D4F98380-A9EA-4D39-A520-E9D1ECE57CD8}" presName="sibTrans" presStyleCnt="0"/>
      <dgm:spPr/>
    </dgm:pt>
    <dgm:pt modelId="{9DF9E012-AC40-432A-BFF4-37C6C41CC58D}" type="pres">
      <dgm:prSet presAssocID="{784C202D-0BB2-4279-B8CB-88C5AE5FD8F8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A1B7F-EF9C-47C5-AA06-91210DC62AF1}" type="pres">
      <dgm:prSet presAssocID="{D06C17FA-46B7-48FF-9A9A-505B21044D99}" presName="sibTrans" presStyleCnt="0"/>
      <dgm:spPr/>
      <dgm:t>
        <a:bodyPr/>
        <a:lstStyle/>
        <a:p>
          <a:endParaRPr lang="ru-RU"/>
        </a:p>
      </dgm:t>
    </dgm:pt>
    <dgm:pt modelId="{EE1617AA-2A7A-4903-9D47-336473FDD686}" type="pres">
      <dgm:prSet presAssocID="{96FDF4CF-7A1F-4352-A3AF-B5978772C4AB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06B58-B8E3-44D0-AA4E-0FB157903448}" type="pres">
      <dgm:prSet presAssocID="{0D6839C5-C55E-48A5-B364-B51817FD8B31}" presName="sibTrans" presStyleCnt="0"/>
      <dgm:spPr/>
      <dgm:t>
        <a:bodyPr/>
        <a:lstStyle/>
        <a:p>
          <a:endParaRPr lang="ru-RU"/>
        </a:p>
      </dgm:t>
    </dgm:pt>
    <dgm:pt modelId="{61074A79-11A6-4A1E-986E-5CE7606E564B}" type="pres">
      <dgm:prSet presAssocID="{1788A82A-0DB3-4F72-B6A2-538817C3AC4B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924081-790C-4881-B2A7-3CFB563541B7}" type="pres">
      <dgm:prSet presAssocID="{97D43E9B-B722-4901-B796-2BB186F64CB1}" presName="sibTrans" presStyleCnt="0"/>
      <dgm:spPr/>
      <dgm:t>
        <a:bodyPr/>
        <a:lstStyle/>
        <a:p>
          <a:endParaRPr lang="ru-RU"/>
        </a:p>
      </dgm:t>
    </dgm:pt>
    <dgm:pt modelId="{FE9D9B2F-8811-4C5A-8714-5A84A4278128}" type="pres">
      <dgm:prSet presAssocID="{4F2FC80B-651D-4B8A-A315-04C0EEBA05CF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F22AA-9D20-41E6-B9C1-C5740FB2C299}" type="pres">
      <dgm:prSet presAssocID="{7BED11B2-9FA3-4DAE-A2FB-6132A9BFB449}" presName="sibTrans" presStyleCnt="0"/>
      <dgm:spPr/>
      <dgm:t>
        <a:bodyPr/>
        <a:lstStyle/>
        <a:p>
          <a:endParaRPr lang="ru-RU"/>
        </a:p>
      </dgm:t>
    </dgm:pt>
    <dgm:pt modelId="{63FB4E42-77E3-4E2F-80C8-BE9B73181112}" type="pres">
      <dgm:prSet presAssocID="{421878F7-0AC9-4069-AE44-4EC24F7E222E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2FF5D1-7CCC-46C8-B461-A1F6F3CBFE5F}" type="pres">
      <dgm:prSet presAssocID="{F079634B-20DC-4043-8004-A34BF630F736}" presName="sibTrans" presStyleCnt="0"/>
      <dgm:spPr/>
      <dgm:t>
        <a:bodyPr/>
        <a:lstStyle/>
        <a:p>
          <a:endParaRPr lang="ru-RU"/>
        </a:p>
      </dgm:t>
    </dgm:pt>
    <dgm:pt modelId="{E36E12CE-23A2-4FDE-9D30-7ABF303E6A09}" type="pres">
      <dgm:prSet presAssocID="{6108C8F6-1AED-438C-8AE7-F9D3E3DAF24E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D04FC-F62C-4986-85A9-93A994F8DC64}" type="pres">
      <dgm:prSet presAssocID="{43A71A04-9AAB-4428-BC7F-95ED4D6AFFFD}" presName="sibTrans" presStyleCnt="0"/>
      <dgm:spPr/>
    </dgm:pt>
    <dgm:pt modelId="{37B6EBEC-47B9-4E37-A20F-B31D37309CD2}" type="pres">
      <dgm:prSet presAssocID="{FCAD4EF5-9CD7-4D6A-BBB8-F65AF8BF04C3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C535B-953E-456D-9CF4-68A19804D5A1}" type="pres">
      <dgm:prSet presAssocID="{FF8BF76D-4C5E-417E-BC64-B81AA7C47388}" presName="sibTrans" presStyleCnt="0"/>
      <dgm:spPr/>
    </dgm:pt>
    <dgm:pt modelId="{D20965EF-2A4A-46FD-9A9F-E1E2FD581709}" type="pres">
      <dgm:prSet presAssocID="{4D53DE3A-FEF7-4841-AF0A-8F90BE480B64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CEA5CB-42CB-4738-8FCF-DEAB575F3F3D}" type="presOf" srcId="{421878F7-0AC9-4069-AE44-4EC24F7E222E}" destId="{63FB4E42-77E3-4E2F-80C8-BE9B73181112}" srcOrd="0" destOrd="0" presId="urn:microsoft.com/office/officeart/2005/8/layout/default#43"/>
    <dgm:cxn modelId="{E646EF7A-A285-4254-962C-219278D0BF90}" type="presOf" srcId="{1788A82A-0DB3-4F72-B6A2-538817C3AC4B}" destId="{61074A79-11A6-4A1E-986E-5CE7606E564B}" srcOrd="0" destOrd="0" presId="urn:microsoft.com/office/officeart/2005/8/layout/default#43"/>
    <dgm:cxn modelId="{77D4618D-AF97-45D2-B5DB-55FFB6D4A5EE}" type="presOf" srcId="{FCAD4EF5-9CD7-4D6A-BBB8-F65AF8BF04C3}" destId="{37B6EBEC-47B9-4E37-A20F-B31D37309CD2}" srcOrd="0" destOrd="0" presId="urn:microsoft.com/office/officeart/2005/8/layout/default#43"/>
    <dgm:cxn modelId="{4527CE3A-FA55-43B2-B3F5-09ED3CF090D0}" srcId="{7DC16837-EE20-44E8-8D62-C780B569536A}" destId="{421878F7-0AC9-4069-AE44-4EC24F7E222E}" srcOrd="8" destOrd="0" parTransId="{1ABCFCF9-B52B-4C04-867D-1CDE0E4962FD}" sibTransId="{F079634B-20DC-4043-8004-A34BF630F736}"/>
    <dgm:cxn modelId="{6A970234-EAE1-482F-8EFB-53D103052229}" srcId="{7DC16837-EE20-44E8-8D62-C780B569536A}" destId="{84F37717-7231-49F6-922E-CF178AFF5B04}" srcOrd="3" destOrd="0" parTransId="{5D74171F-EA21-4D49-A58B-6107EF3DF0B9}" sibTransId="{D4F98380-A9EA-4D39-A520-E9D1ECE57CD8}"/>
    <dgm:cxn modelId="{3348AE6B-D40B-4F18-9AAA-278487E5C116}" srcId="{7DC16837-EE20-44E8-8D62-C780B569536A}" destId="{901E3E80-51F1-4A08-91EE-C470C6C64CA8}" srcOrd="0" destOrd="0" parTransId="{F0D9E768-5826-47DD-BEF6-56AEBE7FE018}" sibTransId="{8EB1F51B-750E-4EAC-BD42-BC72DEA3DE8F}"/>
    <dgm:cxn modelId="{9BA24AE5-6E30-487B-A09F-5B0B36957F1E}" type="presOf" srcId="{901E3E80-51F1-4A08-91EE-C470C6C64CA8}" destId="{9A0E47C4-B66E-405B-83BB-E204CF47D113}" srcOrd="0" destOrd="0" presId="urn:microsoft.com/office/officeart/2005/8/layout/default#43"/>
    <dgm:cxn modelId="{D2E94052-CB4F-4348-9D89-D2DA33DF8DE8}" srcId="{7DC16837-EE20-44E8-8D62-C780B569536A}" destId="{784C202D-0BB2-4279-B8CB-88C5AE5FD8F8}" srcOrd="4" destOrd="0" parTransId="{F2FCE71C-2FAC-471B-B35A-0F2C02950BC0}" sibTransId="{D06C17FA-46B7-48FF-9A9A-505B21044D99}"/>
    <dgm:cxn modelId="{5AAC147A-2EE3-4FDB-AFAE-BB82DE5373BB}" type="presOf" srcId="{784C202D-0BB2-4279-B8CB-88C5AE5FD8F8}" destId="{9DF9E012-AC40-432A-BFF4-37C6C41CC58D}" srcOrd="0" destOrd="0" presId="urn:microsoft.com/office/officeart/2005/8/layout/default#43"/>
    <dgm:cxn modelId="{3B074221-8F2E-40F8-8A0B-6AF84B562B77}" type="presOf" srcId="{30D19638-1233-4C96-BDA7-0727727F1309}" destId="{7D40BBF9-CCB6-4C8E-B7B8-BA8F0FB20373}" srcOrd="0" destOrd="0" presId="urn:microsoft.com/office/officeart/2005/8/layout/default#43"/>
    <dgm:cxn modelId="{6452BEA1-071E-43BA-B1F7-A506C6E97DAA}" type="presOf" srcId="{4D53DE3A-FEF7-4841-AF0A-8F90BE480B64}" destId="{D20965EF-2A4A-46FD-9A9F-E1E2FD581709}" srcOrd="0" destOrd="0" presId="urn:microsoft.com/office/officeart/2005/8/layout/default#43"/>
    <dgm:cxn modelId="{4A67E983-55F0-4B34-87E4-AF418A44DC37}" type="presOf" srcId="{96FDF4CF-7A1F-4352-A3AF-B5978772C4AB}" destId="{EE1617AA-2A7A-4903-9D47-336473FDD686}" srcOrd="0" destOrd="0" presId="urn:microsoft.com/office/officeart/2005/8/layout/default#43"/>
    <dgm:cxn modelId="{FFE02EE7-6640-47D3-894E-07300CC6F8A1}" srcId="{7DC16837-EE20-44E8-8D62-C780B569536A}" destId="{1788A82A-0DB3-4F72-B6A2-538817C3AC4B}" srcOrd="6" destOrd="0" parTransId="{BB9B7B46-94C3-4F2E-B69B-1E0F682E29D7}" sibTransId="{97D43E9B-B722-4901-B796-2BB186F64CB1}"/>
    <dgm:cxn modelId="{5AF2277E-48D2-4B5A-A16F-D287B566B00B}" type="presOf" srcId="{7DC16837-EE20-44E8-8D62-C780B569536A}" destId="{774785F0-68B7-4A76-A589-25947C8B0D15}" srcOrd="0" destOrd="0" presId="urn:microsoft.com/office/officeart/2005/8/layout/default#43"/>
    <dgm:cxn modelId="{FA91EE8E-85AD-4050-AEA5-B0EEA40B43C3}" type="presOf" srcId="{BA6FB452-60AE-4781-8799-F9D4DE2CE746}" destId="{4562E598-256C-4BA1-B1A8-D41B36CEC29C}" srcOrd="0" destOrd="0" presId="urn:microsoft.com/office/officeart/2005/8/layout/default#43"/>
    <dgm:cxn modelId="{24ABB1A6-1E66-480B-90E2-6BC91923CBB0}" type="presOf" srcId="{4F2FC80B-651D-4B8A-A315-04C0EEBA05CF}" destId="{FE9D9B2F-8811-4C5A-8714-5A84A4278128}" srcOrd="0" destOrd="0" presId="urn:microsoft.com/office/officeart/2005/8/layout/default#43"/>
    <dgm:cxn modelId="{801D9F7B-88C9-4500-A491-80E87B0D55A1}" srcId="{7DC16837-EE20-44E8-8D62-C780B569536A}" destId="{4F2FC80B-651D-4B8A-A315-04C0EEBA05CF}" srcOrd="7" destOrd="0" parTransId="{208D9F3E-4C67-4811-902C-E209D18183F3}" sibTransId="{7BED11B2-9FA3-4DAE-A2FB-6132A9BFB449}"/>
    <dgm:cxn modelId="{8FD59457-058B-408F-868E-5666624DD92A}" srcId="{7DC16837-EE20-44E8-8D62-C780B569536A}" destId="{30D19638-1233-4C96-BDA7-0727727F1309}" srcOrd="1" destOrd="0" parTransId="{52E12139-FEC8-4D37-9521-F67219B87BE1}" sibTransId="{BF2C77AD-B146-47D6-A839-7A6ECEE6F036}"/>
    <dgm:cxn modelId="{B21166B9-A873-41A8-95FF-7B4A0798029F}" srcId="{7DC16837-EE20-44E8-8D62-C780B569536A}" destId="{FCAD4EF5-9CD7-4D6A-BBB8-F65AF8BF04C3}" srcOrd="10" destOrd="0" parTransId="{6E08EBD4-9DBC-49E1-B1D1-B83B6B80D3E1}" sibTransId="{FF8BF76D-4C5E-417E-BC64-B81AA7C47388}"/>
    <dgm:cxn modelId="{5CEFCDFC-F18B-4A2C-84C8-3E7FCDBC1FB0}" srcId="{7DC16837-EE20-44E8-8D62-C780B569536A}" destId="{4D53DE3A-FEF7-4841-AF0A-8F90BE480B64}" srcOrd="11" destOrd="0" parTransId="{9CEFEA5D-485F-4E45-8799-B2EF50AC6196}" sibTransId="{08DF8038-2FA4-40FD-99AE-AEBEE0A6DD28}"/>
    <dgm:cxn modelId="{083B1F21-F8DC-478F-8B68-EC8B33B1FB91}" srcId="{7DC16837-EE20-44E8-8D62-C780B569536A}" destId="{BA6FB452-60AE-4781-8799-F9D4DE2CE746}" srcOrd="2" destOrd="0" parTransId="{357C247D-D623-4E55-98B5-7D049A7ABD2F}" sibTransId="{8E79CB94-FD6E-4DC7-9D1F-5D8824D011F2}"/>
    <dgm:cxn modelId="{8C1DD5ED-44E0-45C6-A32C-948CFEC69E5A}" type="presOf" srcId="{84F37717-7231-49F6-922E-CF178AFF5B04}" destId="{627B6C80-4634-4977-83A0-5E0DD29BFCD8}" srcOrd="0" destOrd="0" presId="urn:microsoft.com/office/officeart/2005/8/layout/default#43"/>
    <dgm:cxn modelId="{526551B4-6477-452A-B561-A5F0FBCBC866}" srcId="{7DC16837-EE20-44E8-8D62-C780B569536A}" destId="{6108C8F6-1AED-438C-8AE7-F9D3E3DAF24E}" srcOrd="9" destOrd="0" parTransId="{6D20792B-7BDF-4CC4-BBC8-FAA29421C6B7}" sibTransId="{43A71A04-9AAB-4428-BC7F-95ED4D6AFFFD}"/>
    <dgm:cxn modelId="{C075D472-60D7-42EA-8AAB-15ACED3FF13F}" srcId="{7DC16837-EE20-44E8-8D62-C780B569536A}" destId="{96FDF4CF-7A1F-4352-A3AF-B5978772C4AB}" srcOrd="5" destOrd="0" parTransId="{7819A20D-FA6B-4F30-9A84-62EDED571A06}" sibTransId="{0D6839C5-C55E-48A5-B364-B51817FD8B31}"/>
    <dgm:cxn modelId="{9385464F-3030-444B-9675-D4C04DA0A2C7}" type="presOf" srcId="{6108C8F6-1AED-438C-8AE7-F9D3E3DAF24E}" destId="{E36E12CE-23A2-4FDE-9D30-7ABF303E6A09}" srcOrd="0" destOrd="0" presId="urn:microsoft.com/office/officeart/2005/8/layout/default#43"/>
    <dgm:cxn modelId="{93C174A0-C957-4B46-978A-E3C06E501E60}" type="presParOf" srcId="{774785F0-68B7-4A76-A589-25947C8B0D15}" destId="{9A0E47C4-B66E-405B-83BB-E204CF47D113}" srcOrd="0" destOrd="0" presId="urn:microsoft.com/office/officeart/2005/8/layout/default#43"/>
    <dgm:cxn modelId="{F2E22260-AF23-4D3E-96E8-FDF704ADA46F}" type="presParOf" srcId="{774785F0-68B7-4A76-A589-25947C8B0D15}" destId="{FC6FD457-489D-44E5-BDE5-52A449DA31A9}" srcOrd="1" destOrd="0" presId="urn:microsoft.com/office/officeart/2005/8/layout/default#43"/>
    <dgm:cxn modelId="{2FE15891-FAD9-47E2-8DAD-98ABFB9653B5}" type="presParOf" srcId="{774785F0-68B7-4A76-A589-25947C8B0D15}" destId="{7D40BBF9-CCB6-4C8E-B7B8-BA8F0FB20373}" srcOrd="2" destOrd="0" presId="urn:microsoft.com/office/officeart/2005/8/layout/default#43"/>
    <dgm:cxn modelId="{61D451E5-AEC2-4FD9-A478-703FC9F32928}" type="presParOf" srcId="{774785F0-68B7-4A76-A589-25947C8B0D15}" destId="{B899ED19-FEA9-4660-99A2-EFF37B97BD30}" srcOrd="3" destOrd="0" presId="urn:microsoft.com/office/officeart/2005/8/layout/default#43"/>
    <dgm:cxn modelId="{66D8BEA6-6CF6-4008-B309-B77F106F1993}" type="presParOf" srcId="{774785F0-68B7-4A76-A589-25947C8B0D15}" destId="{4562E598-256C-4BA1-B1A8-D41B36CEC29C}" srcOrd="4" destOrd="0" presId="urn:microsoft.com/office/officeart/2005/8/layout/default#43"/>
    <dgm:cxn modelId="{D2DE1796-71C0-48C8-826A-5FC005E69C8B}" type="presParOf" srcId="{774785F0-68B7-4A76-A589-25947C8B0D15}" destId="{D19F7116-2E4C-4EC9-A586-7AC7AD03F5C5}" srcOrd="5" destOrd="0" presId="urn:microsoft.com/office/officeart/2005/8/layout/default#43"/>
    <dgm:cxn modelId="{DB187E39-70DF-4234-A8E0-D878AEEEEE7F}" type="presParOf" srcId="{774785F0-68B7-4A76-A589-25947C8B0D15}" destId="{627B6C80-4634-4977-83A0-5E0DD29BFCD8}" srcOrd="6" destOrd="0" presId="urn:microsoft.com/office/officeart/2005/8/layout/default#43"/>
    <dgm:cxn modelId="{0FA0FE8C-0542-45F5-9688-775312B16B73}" type="presParOf" srcId="{774785F0-68B7-4A76-A589-25947C8B0D15}" destId="{D8CA9F34-6589-4C87-806D-360C3BD47FCD}" srcOrd="7" destOrd="0" presId="urn:microsoft.com/office/officeart/2005/8/layout/default#43"/>
    <dgm:cxn modelId="{4B602F36-0CD2-40B3-8EB4-6AE2D5D34A4C}" type="presParOf" srcId="{774785F0-68B7-4A76-A589-25947C8B0D15}" destId="{9DF9E012-AC40-432A-BFF4-37C6C41CC58D}" srcOrd="8" destOrd="0" presId="urn:microsoft.com/office/officeart/2005/8/layout/default#43"/>
    <dgm:cxn modelId="{E9F3A3B4-AC20-4924-9201-C77AE2C00620}" type="presParOf" srcId="{774785F0-68B7-4A76-A589-25947C8B0D15}" destId="{3C7A1B7F-EF9C-47C5-AA06-91210DC62AF1}" srcOrd="9" destOrd="0" presId="urn:microsoft.com/office/officeart/2005/8/layout/default#43"/>
    <dgm:cxn modelId="{EB7C46B2-6AE9-41D0-8D76-6C09C129C356}" type="presParOf" srcId="{774785F0-68B7-4A76-A589-25947C8B0D15}" destId="{EE1617AA-2A7A-4903-9D47-336473FDD686}" srcOrd="10" destOrd="0" presId="urn:microsoft.com/office/officeart/2005/8/layout/default#43"/>
    <dgm:cxn modelId="{20C4CE3E-55C1-4DE0-994D-64BA695CEFF9}" type="presParOf" srcId="{774785F0-68B7-4A76-A589-25947C8B0D15}" destId="{96506B58-B8E3-44D0-AA4E-0FB157903448}" srcOrd="11" destOrd="0" presId="urn:microsoft.com/office/officeart/2005/8/layout/default#43"/>
    <dgm:cxn modelId="{CA476656-BBC9-4DDC-8560-BF92B47113BC}" type="presParOf" srcId="{774785F0-68B7-4A76-A589-25947C8B0D15}" destId="{61074A79-11A6-4A1E-986E-5CE7606E564B}" srcOrd="12" destOrd="0" presId="urn:microsoft.com/office/officeart/2005/8/layout/default#43"/>
    <dgm:cxn modelId="{F6308935-F1CF-4ED6-B12D-C080F6B2402D}" type="presParOf" srcId="{774785F0-68B7-4A76-A589-25947C8B0D15}" destId="{5A924081-790C-4881-B2A7-3CFB563541B7}" srcOrd="13" destOrd="0" presId="urn:microsoft.com/office/officeart/2005/8/layout/default#43"/>
    <dgm:cxn modelId="{C386B56F-0915-4DC2-975C-84B5A649B55B}" type="presParOf" srcId="{774785F0-68B7-4A76-A589-25947C8B0D15}" destId="{FE9D9B2F-8811-4C5A-8714-5A84A4278128}" srcOrd="14" destOrd="0" presId="urn:microsoft.com/office/officeart/2005/8/layout/default#43"/>
    <dgm:cxn modelId="{8A4CC583-8625-4B0F-B7BB-28BA4CBCEACE}" type="presParOf" srcId="{774785F0-68B7-4A76-A589-25947C8B0D15}" destId="{FD9F22AA-9D20-41E6-B9C1-C5740FB2C299}" srcOrd="15" destOrd="0" presId="urn:microsoft.com/office/officeart/2005/8/layout/default#43"/>
    <dgm:cxn modelId="{0B7B3774-95C8-4BFC-A8BE-2F28303E5541}" type="presParOf" srcId="{774785F0-68B7-4A76-A589-25947C8B0D15}" destId="{63FB4E42-77E3-4E2F-80C8-BE9B73181112}" srcOrd="16" destOrd="0" presId="urn:microsoft.com/office/officeart/2005/8/layout/default#43"/>
    <dgm:cxn modelId="{7DC32226-AC29-4A6A-990B-1680AFB124CF}" type="presParOf" srcId="{774785F0-68B7-4A76-A589-25947C8B0D15}" destId="{B52FF5D1-7CCC-46C8-B461-A1F6F3CBFE5F}" srcOrd="17" destOrd="0" presId="urn:microsoft.com/office/officeart/2005/8/layout/default#43"/>
    <dgm:cxn modelId="{A3562FAC-9739-411A-B7FF-F2E9A462768D}" type="presParOf" srcId="{774785F0-68B7-4A76-A589-25947C8B0D15}" destId="{E36E12CE-23A2-4FDE-9D30-7ABF303E6A09}" srcOrd="18" destOrd="0" presId="urn:microsoft.com/office/officeart/2005/8/layout/default#43"/>
    <dgm:cxn modelId="{A0F3C288-623C-4D07-BA09-9292B2435019}" type="presParOf" srcId="{774785F0-68B7-4A76-A589-25947C8B0D15}" destId="{064D04FC-F62C-4986-85A9-93A994F8DC64}" srcOrd="19" destOrd="0" presId="urn:microsoft.com/office/officeart/2005/8/layout/default#43"/>
    <dgm:cxn modelId="{1C1D124D-933C-4185-A461-2EAC62879A41}" type="presParOf" srcId="{774785F0-68B7-4A76-A589-25947C8B0D15}" destId="{37B6EBEC-47B9-4E37-A20F-B31D37309CD2}" srcOrd="20" destOrd="0" presId="urn:microsoft.com/office/officeart/2005/8/layout/default#43"/>
    <dgm:cxn modelId="{9626B9B2-75D1-44C0-8697-ED2BB3AA29CA}" type="presParOf" srcId="{774785F0-68B7-4A76-A589-25947C8B0D15}" destId="{9C2C535B-953E-456D-9CF4-68A19804D5A1}" srcOrd="21" destOrd="0" presId="urn:microsoft.com/office/officeart/2005/8/layout/default#43"/>
    <dgm:cxn modelId="{7BF88E51-32B2-431A-939E-5FB0EA9BD878}" type="presParOf" srcId="{774785F0-68B7-4A76-A589-25947C8B0D15}" destId="{D20965EF-2A4A-46FD-9A9F-E1E2FD581709}" srcOrd="22" destOrd="0" presId="urn:microsoft.com/office/officeart/2005/8/layout/default#4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0FC54A-BAF8-4795-BAE2-CAE7238985AC}" type="doc">
      <dgm:prSet loTypeId="urn:microsoft.com/office/officeart/2005/8/layout/default#44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AA8885A-F58F-4DA4-B2D5-C0E5FBA0454F}">
      <dgm:prSet phldrT="[Текст]" custT="1"/>
      <dgm:spPr/>
      <dgm:t>
        <a:bodyPr/>
        <a:lstStyle/>
        <a:p>
          <a:r>
            <a:rPr lang="en-US" sz="2400" b="0" smtClean="0">
              <a:latin typeface="Arial" panose="020B0604020202020204" pitchFamily="34" charset="0"/>
              <a:cs typeface="Arial" panose="020B0604020202020204" pitchFamily="34" charset="0"/>
            </a:rPr>
            <a:t>YouTube</a:t>
          </a:r>
          <a:endParaRPr lang="ru-RU" sz="2400" b="0" dirty="0"/>
        </a:p>
      </dgm:t>
    </dgm:pt>
    <dgm:pt modelId="{DD8F99FF-8664-480F-A6E7-45C26537E4CC}" type="parTrans" cxnId="{E016EF6E-3793-4D70-806A-CBDA23020CD5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568957B8-60B4-45BA-A29E-86F417627472}" type="sibTrans" cxnId="{E016EF6E-3793-4D70-806A-CBDA23020CD5}">
      <dgm:prSet/>
      <dgm:spPr/>
      <dgm:t>
        <a:bodyPr/>
        <a:lstStyle/>
        <a:p>
          <a:endParaRPr lang="ru-RU" sz="1800" b="0">
            <a:solidFill>
              <a:schemeClr val="tx1"/>
            </a:solidFill>
          </a:endParaRPr>
        </a:p>
      </dgm:t>
    </dgm:pt>
    <dgm:pt modelId="{9BB6ECB2-5E84-4FEC-A006-81E7B47935BB}">
      <dgm:prSet/>
      <dgm:spPr/>
      <dgm:t>
        <a:bodyPr/>
        <a:lstStyle/>
        <a:p>
          <a:r>
            <a:rPr lang="en-US" b="0" dirty="0" err="1" smtClean="0">
              <a:latin typeface="Arial" panose="020B0604020202020204" pitchFamily="34" charset="0"/>
              <a:cs typeface="Arial" panose="020B0604020202020204" pitchFamily="34" charset="0"/>
            </a:rPr>
            <a:t>LearningApps</a:t>
          </a:r>
          <a:endParaRPr lang="uk-UA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934FD9-B944-490B-8AB9-9712DDBD0FC8}" type="parTrans" cxnId="{04BBE9C5-4450-4F44-880D-F4EC48169BF6}">
      <dgm:prSet/>
      <dgm:spPr/>
      <dgm:t>
        <a:bodyPr/>
        <a:lstStyle/>
        <a:p>
          <a:endParaRPr lang="ru-RU"/>
        </a:p>
      </dgm:t>
    </dgm:pt>
    <dgm:pt modelId="{91A7DFA0-DA89-4710-8511-AB314CE85128}" type="sibTrans" cxnId="{04BBE9C5-4450-4F44-880D-F4EC48169BF6}">
      <dgm:prSet/>
      <dgm:spPr/>
      <dgm:t>
        <a:bodyPr/>
        <a:lstStyle/>
        <a:p>
          <a:endParaRPr lang="ru-RU"/>
        </a:p>
      </dgm:t>
    </dgm:pt>
    <dgm:pt modelId="{AC189399-BB7C-4431-8C0D-89E061171D3F}">
      <dgm:prSet/>
      <dgm:spPr>
        <a:solidFill>
          <a:srgbClr val="00B050"/>
        </a:solidFill>
      </dgm:spPr>
      <dgm:t>
        <a:bodyPr/>
        <a:lstStyle/>
        <a:p>
          <a:r>
            <a:rPr lang="en-US" b="0" smtClean="0">
              <a:latin typeface="Arial" panose="020B0604020202020204" pitchFamily="34" charset="0"/>
              <a:cs typeface="Arial" panose="020B0604020202020204" pitchFamily="34" charset="0"/>
            </a:rPr>
            <a:t>Testy.org.ua</a:t>
          </a:r>
          <a:endParaRPr lang="uk-UA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210CB4-267C-49E2-ABE8-7917F3EE071B}" type="parTrans" cxnId="{1BD79E31-98B7-4E9E-B52F-BA213751E013}">
      <dgm:prSet/>
      <dgm:spPr/>
      <dgm:t>
        <a:bodyPr/>
        <a:lstStyle/>
        <a:p>
          <a:endParaRPr lang="ru-RU"/>
        </a:p>
      </dgm:t>
    </dgm:pt>
    <dgm:pt modelId="{473C71C4-FDB6-4A42-9CB2-5D28A20F32F5}" type="sibTrans" cxnId="{1BD79E31-98B7-4E9E-B52F-BA213751E013}">
      <dgm:prSet/>
      <dgm:spPr/>
      <dgm:t>
        <a:bodyPr/>
        <a:lstStyle/>
        <a:p>
          <a:endParaRPr lang="ru-RU"/>
        </a:p>
      </dgm:t>
    </dgm:pt>
    <dgm:pt modelId="{B12B77E5-FB89-47FB-9A53-44DB79C902D2}">
      <dgm:prSet/>
      <dgm:spPr/>
      <dgm:t>
        <a:bodyPr/>
        <a:lstStyle/>
        <a:p>
          <a:r>
            <a:rPr lang="en-US" b="0" smtClean="0">
              <a:latin typeface="Arial" panose="020B0604020202020204" pitchFamily="34" charset="0"/>
              <a:cs typeface="Arial" panose="020B0604020202020204" pitchFamily="34" charset="0"/>
            </a:rPr>
            <a:t>WordWall</a:t>
          </a:r>
          <a:endParaRPr lang="uk-UA" b="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98024F-DA3A-48DD-A49F-87815EE49C35}" type="parTrans" cxnId="{6E280C4A-A040-4907-BEA1-D06D36E8B4DF}">
      <dgm:prSet/>
      <dgm:spPr/>
      <dgm:t>
        <a:bodyPr/>
        <a:lstStyle/>
        <a:p>
          <a:endParaRPr lang="ru-RU"/>
        </a:p>
      </dgm:t>
    </dgm:pt>
    <dgm:pt modelId="{6CD977A9-98AB-4E60-9060-2EC954F10395}" type="sibTrans" cxnId="{6E280C4A-A040-4907-BEA1-D06D36E8B4DF}">
      <dgm:prSet/>
      <dgm:spPr/>
      <dgm:t>
        <a:bodyPr/>
        <a:lstStyle/>
        <a:p>
          <a:endParaRPr lang="ru-RU"/>
        </a:p>
      </dgm:t>
    </dgm:pt>
    <dgm:pt modelId="{EABCC917-E491-4DA2-AD9C-C29FCCED2483}">
      <dgm:prSet phldrT="[Текст]"/>
      <dgm:spPr>
        <a:solidFill>
          <a:schemeClr val="accent6"/>
        </a:solidFill>
      </dgm:spPr>
      <dgm:t>
        <a:bodyPr/>
        <a:lstStyle/>
        <a:p>
          <a:r>
            <a:rPr lang="en-US" b="0" dirty="0" err="1" smtClean="0"/>
            <a:t>Kahoot</a:t>
          </a:r>
          <a:r>
            <a:rPr lang="en-US" b="0" dirty="0" smtClean="0"/>
            <a:t>!</a:t>
          </a:r>
          <a:endParaRPr lang="ru-RU" b="0" dirty="0"/>
        </a:p>
      </dgm:t>
    </dgm:pt>
    <dgm:pt modelId="{A77F5EEC-7880-441F-B88D-862E96AFA2AF}" type="parTrans" cxnId="{27BC8632-2F79-494B-B253-2B05C131A0EC}">
      <dgm:prSet/>
      <dgm:spPr/>
      <dgm:t>
        <a:bodyPr/>
        <a:lstStyle/>
        <a:p>
          <a:endParaRPr lang="ru-RU"/>
        </a:p>
      </dgm:t>
    </dgm:pt>
    <dgm:pt modelId="{0A6CA328-DFC0-4445-BA9C-0F51A5355FD2}" type="sibTrans" cxnId="{27BC8632-2F79-494B-B253-2B05C131A0EC}">
      <dgm:prSet/>
      <dgm:spPr/>
      <dgm:t>
        <a:bodyPr/>
        <a:lstStyle/>
        <a:p>
          <a:endParaRPr lang="ru-RU"/>
        </a:p>
      </dgm:t>
    </dgm:pt>
    <dgm:pt modelId="{50BF6429-7E3F-415C-9790-5F53BEE86555}">
      <dgm:prSet phldrT="[Текст]"/>
      <dgm:spPr>
        <a:solidFill>
          <a:srgbClr val="917E61"/>
        </a:solidFill>
      </dgm:spPr>
      <dgm:t>
        <a:bodyPr/>
        <a:lstStyle/>
        <a:p>
          <a:r>
            <a:rPr lang="en-US" b="0" i="1" smtClean="0"/>
            <a:t>JustClass</a:t>
          </a:r>
          <a:endParaRPr lang="ru-RU" b="0" i="1" dirty="0"/>
        </a:p>
      </dgm:t>
    </dgm:pt>
    <dgm:pt modelId="{232B8A72-45AD-4975-A7F7-87DFB46E725F}" type="parTrans" cxnId="{2B4175DC-2475-4514-B8FA-AD03FD49EF21}">
      <dgm:prSet/>
      <dgm:spPr/>
      <dgm:t>
        <a:bodyPr/>
        <a:lstStyle/>
        <a:p>
          <a:endParaRPr lang="ru-RU"/>
        </a:p>
      </dgm:t>
    </dgm:pt>
    <dgm:pt modelId="{87623A94-0CA5-4680-A61B-5E85E7D7D317}" type="sibTrans" cxnId="{2B4175DC-2475-4514-B8FA-AD03FD49EF21}">
      <dgm:prSet/>
      <dgm:spPr/>
      <dgm:t>
        <a:bodyPr/>
        <a:lstStyle/>
        <a:p>
          <a:endParaRPr lang="ru-RU"/>
        </a:p>
      </dgm:t>
    </dgm:pt>
    <dgm:pt modelId="{1E9BCAA1-C208-4706-A3EF-CAD3D7C0BFB6}">
      <dgm:prSet phldrT="[Текст]"/>
      <dgm:spPr/>
      <dgm:t>
        <a:bodyPr/>
        <a:lstStyle/>
        <a:p>
          <a:r>
            <a:rPr lang="en-US" b="0" smtClean="0"/>
            <a:t>Classtime</a:t>
          </a:r>
          <a:endParaRPr lang="ru-RU" b="0" dirty="0"/>
        </a:p>
      </dgm:t>
    </dgm:pt>
    <dgm:pt modelId="{1AB022BC-04E7-48DA-A5BC-7EFF91B4E937}" type="parTrans" cxnId="{A7D96463-74FB-42D9-9CD5-EC844FA32AE7}">
      <dgm:prSet/>
      <dgm:spPr/>
      <dgm:t>
        <a:bodyPr/>
        <a:lstStyle/>
        <a:p>
          <a:endParaRPr lang="ru-RU"/>
        </a:p>
      </dgm:t>
    </dgm:pt>
    <dgm:pt modelId="{8B0B2F90-8141-4662-9A3C-AA3484C6B148}" type="sibTrans" cxnId="{A7D96463-74FB-42D9-9CD5-EC844FA32AE7}">
      <dgm:prSet/>
      <dgm:spPr/>
      <dgm:t>
        <a:bodyPr/>
        <a:lstStyle/>
        <a:p>
          <a:endParaRPr lang="ru-RU"/>
        </a:p>
      </dgm:t>
    </dgm:pt>
    <dgm:pt modelId="{8B74E7F6-944C-4E97-9717-17E07F0C2D79}">
      <dgm:prSet phldrT="[Текст]"/>
      <dgm:spPr>
        <a:solidFill>
          <a:srgbClr val="00B0F0"/>
        </a:solidFill>
      </dgm:spPr>
      <dgm:t>
        <a:bodyPr/>
        <a:lstStyle/>
        <a:p>
          <a:r>
            <a:rPr lang="uk-UA" b="0" dirty="0" smtClean="0"/>
            <a:t>Освітній портал «На урок»</a:t>
          </a:r>
          <a:endParaRPr lang="ru-RU" b="0" dirty="0"/>
        </a:p>
      </dgm:t>
    </dgm:pt>
    <dgm:pt modelId="{0F2FC0E4-FCE8-4D18-9A9A-3A33E8CE05C6}" type="parTrans" cxnId="{BBA990DE-60C4-4AF0-8000-476524FE970F}">
      <dgm:prSet/>
      <dgm:spPr/>
      <dgm:t>
        <a:bodyPr/>
        <a:lstStyle/>
        <a:p>
          <a:endParaRPr lang="ru-RU"/>
        </a:p>
      </dgm:t>
    </dgm:pt>
    <dgm:pt modelId="{77477D35-926A-43FC-B1D5-28688EB90F27}" type="sibTrans" cxnId="{BBA990DE-60C4-4AF0-8000-476524FE970F}">
      <dgm:prSet/>
      <dgm:spPr/>
      <dgm:t>
        <a:bodyPr/>
        <a:lstStyle/>
        <a:p>
          <a:endParaRPr lang="ru-RU"/>
        </a:p>
      </dgm:t>
    </dgm:pt>
    <dgm:pt modelId="{D659E580-AA93-4AD3-8F3B-D3F6C30676E1}">
      <dgm:prSet phldrT="[Текст]"/>
      <dgm:spPr/>
      <dgm:t>
        <a:bodyPr/>
        <a:lstStyle/>
        <a:p>
          <a:r>
            <a:rPr lang="uk-UA" b="0" dirty="0" smtClean="0"/>
            <a:t>Освітній портал «</a:t>
          </a:r>
          <a:r>
            <a:rPr lang="uk-UA" b="0" dirty="0" err="1" smtClean="0"/>
            <a:t>Всеосвіта</a:t>
          </a:r>
          <a:r>
            <a:rPr lang="uk-UA" b="0" dirty="0" smtClean="0"/>
            <a:t>»</a:t>
          </a:r>
          <a:endParaRPr lang="ru-RU" b="0" dirty="0"/>
        </a:p>
      </dgm:t>
    </dgm:pt>
    <dgm:pt modelId="{22A714F2-BB25-4173-982E-A45259D5E40C}" type="parTrans" cxnId="{8D6E846B-18CA-4E2D-8590-209B3901FBF2}">
      <dgm:prSet/>
      <dgm:spPr/>
      <dgm:t>
        <a:bodyPr/>
        <a:lstStyle/>
        <a:p>
          <a:endParaRPr lang="ru-RU"/>
        </a:p>
      </dgm:t>
    </dgm:pt>
    <dgm:pt modelId="{93334A38-30BE-4B52-808A-7F676BB52DB8}" type="sibTrans" cxnId="{8D6E846B-18CA-4E2D-8590-209B3901FBF2}">
      <dgm:prSet/>
      <dgm:spPr/>
      <dgm:t>
        <a:bodyPr/>
        <a:lstStyle/>
        <a:p>
          <a:endParaRPr lang="ru-RU"/>
        </a:p>
      </dgm:t>
    </dgm:pt>
    <dgm:pt modelId="{7EBFC2B2-B161-4C9B-95A7-C980B23D69AD}">
      <dgm:prSet phldrT="[Текст]"/>
      <dgm:spPr>
        <a:solidFill>
          <a:schemeClr val="accent1"/>
        </a:solidFill>
      </dgm:spPr>
      <dgm:t>
        <a:bodyPr/>
        <a:lstStyle/>
        <a:p>
          <a:r>
            <a:rPr lang="uk-UA" b="0" dirty="0" smtClean="0"/>
            <a:t>Хмарні технології</a:t>
          </a:r>
          <a:endParaRPr lang="ru-RU" b="0" dirty="0"/>
        </a:p>
      </dgm:t>
    </dgm:pt>
    <dgm:pt modelId="{66212079-F22B-4351-A203-F6288C34A3C1}" type="parTrans" cxnId="{4F5FE3E1-5F14-4BF7-A2CA-F4880B868BAF}">
      <dgm:prSet/>
      <dgm:spPr/>
      <dgm:t>
        <a:bodyPr/>
        <a:lstStyle/>
        <a:p>
          <a:endParaRPr lang="ru-RU"/>
        </a:p>
      </dgm:t>
    </dgm:pt>
    <dgm:pt modelId="{14781EFF-4EF9-42E6-B1A0-CBA2F56665D2}" type="sibTrans" cxnId="{4F5FE3E1-5F14-4BF7-A2CA-F4880B868BAF}">
      <dgm:prSet/>
      <dgm:spPr/>
      <dgm:t>
        <a:bodyPr/>
        <a:lstStyle/>
        <a:p>
          <a:endParaRPr lang="ru-RU"/>
        </a:p>
      </dgm:t>
    </dgm:pt>
    <dgm:pt modelId="{9A94BE5A-24EB-4E40-A9E1-DF06FB54C32F}">
      <dgm:prSet phldrT="[Текст]"/>
      <dgm:spPr/>
      <dgm:t>
        <a:bodyPr/>
        <a:lstStyle/>
        <a:p>
          <a:r>
            <a:rPr lang="en-US" b="0" dirty="0" err="1" smtClean="0"/>
            <a:t>Onlinetestpad</a:t>
          </a:r>
          <a:endParaRPr lang="ru-RU" b="0" dirty="0"/>
        </a:p>
      </dgm:t>
    </dgm:pt>
    <dgm:pt modelId="{5A7A7C7B-0D59-43E9-A4DE-D1C75C7AD797}" type="sibTrans" cxnId="{E8D20D43-57C1-45AF-A935-43D5EFF02F70}">
      <dgm:prSet/>
      <dgm:spPr/>
      <dgm:t>
        <a:bodyPr/>
        <a:lstStyle/>
        <a:p>
          <a:endParaRPr lang="ru-RU"/>
        </a:p>
      </dgm:t>
    </dgm:pt>
    <dgm:pt modelId="{36C90E7D-525C-4EE3-80F1-D72607B91A9A}" type="parTrans" cxnId="{E8D20D43-57C1-45AF-A935-43D5EFF02F70}">
      <dgm:prSet/>
      <dgm:spPr/>
      <dgm:t>
        <a:bodyPr/>
        <a:lstStyle/>
        <a:p>
          <a:endParaRPr lang="ru-RU"/>
        </a:p>
      </dgm:t>
    </dgm:pt>
    <dgm:pt modelId="{0BD57DB5-20F1-45DE-8E04-E3E4BEC48DB3}" type="pres">
      <dgm:prSet presAssocID="{2B0FC54A-BAF8-4795-BAE2-CAE7238985A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60FF61-187C-44B1-82F3-D9AB9FC1C4AC}" type="pres">
      <dgm:prSet presAssocID="{3AA8885A-F58F-4DA4-B2D5-C0E5FBA0454F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9807B-285B-4D03-80B1-32FB29CE7D6F}" type="pres">
      <dgm:prSet presAssocID="{568957B8-60B4-45BA-A29E-86F417627472}" presName="sibTrans" presStyleCnt="0"/>
      <dgm:spPr/>
      <dgm:t>
        <a:bodyPr/>
        <a:lstStyle/>
        <a:p>
          <a:endParaRPr lang="ru-RU"/>
        </a:p>
      </dgm:t>
    </dgm:pt>
    <dgm:pt modelId="{3450343C-49A4-4336-A042-4112FEAD53D0}" type="pres">
      <dgm:prSet presAssocID="{9BB6ECB2-5E84-4FEC-A006-81E7B47935BB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B50C22-A2BF-4602-98C6-158D0B3FC33B}" type="pres">
      <dgm:prSet presAssocID="{91A7DFA0-DA89-4710-8511-AB314CE85128}" presName="sibTrans" presStyleCnt="0"/>
      <dgm:spPr/>
      <dgm:t>
        <a:bodyPr/>
        <a:lstStyle/>
        <a:p>
          <a:endParaRPr lang="ru-RU"/>
        </a:p>
      </dgm:t>
    </dgm:pt>
    <dgm:pt modelId="{9706529B-F579-4582-B66B-3DA10430FF9B}" type="pres">
      <dgm:prSet presAssocID="{AC189399-BB7C-4431-8C0D-89E061171D3F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0540-2E41-44C1-ADC5-9546E89FB113}" type="pres">
      <dgm:prSet presAssocID="{473C71C4-FDB6-4A42-9CB2-5D28A20F32F5}" presName="sibTrans" presStyleCnt="0"/>
      <dgm:spPr/>
      <dgm:t>
        <a:bodyPr/>
        <a:lstStyle/>
        <a:p>
          <a:endParaRPr lang="ru-RU"/>
        </a:p>
      </dgm:t>
    </dgm:pt>
    <dgm:pt modelId="{7CCB4D75-1883-4330-AB98-6A2BCD081E87}" type="pres">
      <dgm:prSet presAssocID="{B12B77E5-FB89-47FB-9A53-44DB79C902D2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27FA0-0044-49BD-B8E9-7745F58D0300}" type="pres">
      <dgm:prSet presAssocID="{6CD977A9-98AB-4E60-9060-2EC954F10395}" presName="sibTrans" presStyleCnt="0"/>
      <dgm:spPr/>
      <dgm:t>
        <a:bodyPr/>
        <a:lstStyle/>
        <a:p>
          <a:endParaRPr lang="ru-RU"/>
        </a:p>
      </dgm:t>
    </dgm:pt>
    <dgm:pt modelId="{9C8B19D5-A992-4C5F-822E-CC210A557709}" type="pres">
      <dgm:prSet presAssocID="{EABCC917-E491-4DA2-AD9C-C29FCCED2483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216D8-27BA-4C34-801D-E2E93C407C98}" type="pres">
      <dgm:prSet presAssocID="{0A6CA328-DFC0-4445-BA9C-0F51A5355FD2}" presName="sibTrans" presStyleCnt="0"/>
      <dgm:spPr/>
      <dgm:t>
        <a:bodyPr/>
        <a:lstStyle/>
        <a:p>
          <a:endParaRPr lang="ru-RU"/>
        </a:p>
      </dgm:t>
    </dgm:pt>
    <dgm:pt modelId="{12EFBE3F-54E1-452A-8D3C-710F37C83A8B}" type="pres">
      <dgm:prSet presAssocID="{9A94BE5A-24EB-4E40-A9E1-DF06FB54C32F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040D3-E841-4B85-9D86-0EFE9F0A00B1}" type="pres">
      <dgm:prSet presAssocID="{5A7A7C7B-0D59-43E9-A4DE-D1C75C7AD797}" presName="sibTrans" presStyleCnt="0"/>
      <dgm:spPr/>
      <dgm:t>
        <a:bodyPr/>
        <a:lstStyle/>
        <a:p>
          <a:endParaRPr lang="ru-RU"/>
        </a:p>
      </dgm:t>
    </dgm:pt>
    <dgm:pt modelId="{CF77874A-3E6B-4EED-9A00-D1F3ED0E95BD}" type="pres">
      <dgm:prSet presAssocID="{50BF6429-7E3F-415C-9790-5F53BEE86555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19ECDD-747A-4134-BAD7-BC63105F2F16}" type="pres">
      <dgm:prSet presAssocID="{87623A94-0CA5-4680-A61B-5E85E7D7D317}" presName="sibTrans" presStyleCnt="0"/>
      <dgm:spPr/>
      <dgm:t>
        <a:bodyPr/>
        <a:lstStyle/>
        <a:p>
          <a:endParaRPr lang="ru-RU"/>
        </a:p>
      </dgm:t>
    </dgm:pt>
    <dgm:pt modelId="{2D79CF8C-D8F9-4788-A10B-7C05AD2562D5}" type="pres">
      <dgm:prSet presAssocID="{1E9BCAA1-C208-4706-A3EF-CAD3D7C0BFB6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4B659-DDAA-4BAB-B067-CC292BD6A126}" type="pres">
      <dgm:prSet presAssocID="{8B0B2F90-8141-4662-9A3C-AA3484C6B148}" presName="sibTrans" presStyleCnt="0"/>
      <dgm:spPr/>
      <dgm:t>
        <a:bodyPr/>
        <a:lstStyle/>
        <a:p>
          <a:endParaRPr lang="ru-RU"/>
        </a:p>
      </dgm:t>
    </dgm:pt>
    <dgm:pt modelId="{66400A48-A388-498F-9FA3-EA07E0FD76FE}" type="pres">
      <dgm:prSet presAssocID="{8B74E7F6-944C-4E97-9717-17E07F0C2D79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95EE0E-D9DF-42B3-9FEC-BFEFB54E66DC}" type="pres">
      <dgm:prSet presAssocID="{77477D35-926A-43FC-B1D5-28688EB90F27}" presName="sibTrans" presStyleCnt="0"/>
      <dgm:spPr/>
      <dgm:t>
        <a:bodyPr/>
        <a:lstStyle/>
        <a:p>
          <a:endParaRPr lang="ru-RU"/>
        </a:p>
      </dgm:t>
    </dgm:pt>
    <dgm:pt modelId="{42857C7D-D8CD-4737-B175-5C7BA00BE9E4}" type="pres">
      <dgm:prSet presAssocID="{D659E580-AA93-4AD3-8F3B-D3F6C30676E1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89FCC-0178-4711-BB88-9E393F4DAB15}" type="pres">
      <dgm:prSet presAssocID="{93334A38-30BE-4B52-808A-7F676BB52DB8}" presName="sibTrans" presStyleCnt="0"/>
      <dgm:spPr/>
      <dgm:t>
        <a:bodyPr/>
        <a:lstStyle/>
        <a:p>
          <a:endParaRPr lang="ru-RU"/>
        </a:p>
      </dgm:t>
    </dgm:pt>
    <dgm:pt modelId="{B32C38A6-4F90-4132-B71F-69845FE02D44}" type="pres">
      <dgm:prSet presAssocID="{7EBFC2B2-B161-4C9B-95A7-C980B23D69AD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62E075-FA4D-4625-91A3-53C1826A2D2D}" type="presOf" srcId="{EABCC917-E491-4DA2-AD9C-C29FCCED2483}" destId="{9C8B19D5-A992-4C5F-822E-CC210A557709}" srcOrd="0" destOrd="0" presId="urn:microsoft.com/office/officeart/2005/8/layout/default#44"/>
    <dgm:cxn modelId="{E016EF6E-3793-4D70-806A-CBDA23020CD5}" srcId="{2B0FC54A-BAF8-4795-BAE2-CAE7238985AC}" destId="{3AA8885A-F58F-4DA4-B2D5-C0E5FBA0454F}" srcOrd="0" destOrd="0" parTransId="{DD8F99FF-8664-480F-A6E7-45C26537E4CC}" sibTransId="{568957B8-60B4-45BA-A29E-86F417627472}"/>
    <dgm:cxn modelId="{BB3A48F9-6AE0-4239-916C-535323BC6425}" type="presOf" srcId="{1E9BCAA1-C208-4706-A3EF-CAD3D7C0BFB6}" destId="{2D79CF8C-D8F9-4788-A10B-7C05AD2562D5}" srcOrd="0" destOrd="0" presId="urn:microsoft.com/office/officeart/2005/8/layout/default#44"/>
    <dgm:cxn modelId="{61508709-6A41-4427-829D-FD5874592035}" type="presOf" srcId="{3AA8885A-F58F-4DA4-B2D5-C0E5FBA0454F}" destId="{7460FF61-187C-44B1-82F3-D9AB9FC1C4AC}" srcOrd="0" destOrd="0" presId="urn:microsoft.com/office/officeart/2005/8/layout/default#44"/>
    <dgm:cxn modelId="{8D6E846B-18CA-4E2D-8590-209B3901FBF2}" srcId="{2B0FC54A-BAF8-4795-BAE2-CAE7238985AC}" destId="{D659E580-AA93-4AD3-8F3B-D3F6C30676E1}" srcOrd="9" destOrd="0" parTransId="{22A714F2-BB25-4173-982E-A45259D5E40C}" sibTransId="{93334A38-30BE-4B52-808A-7F676BB52DB8}"/>
    <dgm:cxn modelId="{1E922F9E-CCDD-4950-A0CB-473DE4FBDE7B}" type="presOf" srcId="{9BB6ECB2-5E84-4FEC-A006-81E7B47935BB}" destId="{3450343C-49A4-4336-A042-4112FEAD53D0}" srcOrd="0" destOrd="0" presId="urn:microsoft.com/office/officeart/2005/8/layout/default#44"/>
    <dgm:cxn modelId="{6E280C4A-A040-4907-BEA1-D06D36E8B4DF}" srcId="{2B0FC54A-BAF8-4795-BAE2-CAE7238985AC}" destId="{B12B77E5-FB89-47FB-9A53-44DB79C902D2}" srcOrd="3" destOrd="0" parTransId="{4A98024F-DA3A-48DD-A49F-87815EE49C35}" sibTransId="{6CD977A9-98AB-4E60-9060-2EC954F10395}"/>
    <dgm:cxn modelId="{2B4175DC-2475-4514-B8FA-AD03FD49EF21}" srcId="{2B0FC54A-BAF8-4795-BAE2-CAE7238985AC}" destId="{50BF6429-7E3F-415C-9790-5F53BEE86555}" srcOrd="6" destOrd="0" parTransId="{232B8A72-45AD-4975-A7F7-87DFB46E725F}" sibTransId="{87623A94-0CA5-4680-A61B-5E85E7D7D317}"/>
    <dgm:cxn modelId="{A7D96463-74FB-42D9-9CD5-EC844FA32AE7}" srcId="{2B0FC54A-BAF8-4795-BAE2-CAE7238985AC}" destId="{1E9BCAA1-C208-4706-A3EF-CAD3D7C0BFB6}" srcOrd="7" destOrd="0" parTransId="{1AB022BC-04E7-48DA-A5BC-7EFF91B4E937}" sibTransId="{8B0B2F90-8141-4662-9A3C-AA3484C6B148}"/>
    <dgm:cxn modelId="{04BBE9C5-4450-4F44-880D-F4EC48169BF6}" srcId="{2B0FC54A-BAF8-4795-BAE2-CAE7238985AC}" destId="{9BB6ECB2-5E84-4FEC-A006-81E7B47935BB}" srcOrd="1" destOrd="0" parTransId="{3A934FD9-B944-490B-8AB9-9712DDBD0FC8}" sibTransId="{91A7DFA0-DA89-4710-8511-AB314CE85128}"/>
    <dgm:cxn modelId="{B226CF1D-DFB4-46C7-9371-2EA9BE3A6BAA}" type="presOf" srcId="{2B0FC54A-BAF8-4795-BAE2-CAE7238985AC}" destId="{0BD57DB5-20F1-45DE-8E04-E3E4BEC48DB3}" srcOrd="0" destOrd="0" presId="urn:microsoft.com/office/officeart/2005/8/layout/default#44"/>
    <dgm:cxn modelId="{B1B3F883-2F56-41A8-9E01-0E106A4F5395}" type="presOf" srcId="{8B74E7F6-944C-4E97-9717-17E07F0C2D79}" destId="{66400A48-A388-498F-9FA3-EA07E0FD76FE}" srcOrd="0" destOrd="0" presId="urn:microsoft.com/office/officeart/2005/8/layout/default#44"/>
    <dgm:cxn modelId="{4F5FE3E1-5F14-4BF7-A2CA-F4880B868BAF}" srcId="{2B0FC54A-BAF8-4795-BAE2-CAE7238985AC}" destId="{7EBFC2B2-B161-4C9B-95A7-C980B23D69AD}" srcOrd="10" destOrd="0" parTransId="{66212079-F22B-4351-A203-F6288C34A3C1}" sibTransId="{14781EFF-4EF9-42E6-B1A0-CBA2F56665D2}"/>
    <dgm:cxn modelId="{9925E023-99EF-4073-8122-35357781F714}" type="presOf" srcId="{B12B77E5-FB89-47FB-9A53-44DB79C902D2}" destId="{7CCB4D75-1883-4330-AB98-6A2BCD081E87}" srcOrd="0" destOrd="0" presId="urn:microsoft.com/office/officeart/2005/8/layout/default#44"/>
    <dgm:cxn modelId="{1E525BBC-81CB-44E7-AD75-159ACBB0840E}" type="presOf" srcId="{9A94BE5A-24EB-4E40-A9E1-DF06FB54C32F}" destId="{12EFBE3F-54E1-452A-8D3C-710F37C83A8B}" srcOrd="0" destOrd="0" presId="urn:microsoft.com/office/officeart/2005/8/layout/default#44"/>
    <dgm:cxn modelId="{E8D20D43-57C1-45AF-A935-43D5EFF02F70}" srcId="{2B0FC54A-BAF8-4795-BAE2-CAE7238985AC}" destId="{9A94BE5A-24EB-4E40-A9E1-DF06FB54C32F}" srcOrd="5" destOrd="0" parTransId="{36C90E7D-525C-4EE3-80F1-D72607B91A9A}" sibTransId="{5A7A7C7B-0D59-43E9-A4DE-D1C75C7AD797}"/>
    <dgm:cxn modelId="{F9EB9524-7588-4773-81E6-C6A4D97D7329}" type="presOf" srcId="{7EBFC2B2-B161-4C9B-95A7-C980B23D69AD}" destId="{B32C38A6-4F90-4132-B71F-69845FE02D44}" srcOrd="0" destOrd="0" presId="urn:microsoft.com/office/officeart/2005/8/layout/default#44"/>
    <dgm:cxn modelId="{98EF1CE3-D5EF-4DBC-9740-2E6D7473CA81}" type="presOf" srcId="{50BF6429-7E3F-415C-9790-5F53BEE86555}" destId="{CF77874A-3E6B-4EED-9A00-D1F3ED0E95BD}" srcOrd="0" destOrd="0" presId="urn:microsoft.com/office/officeart/2005/8/layout/default#44"/>
    <dgm:cxn modelId="{27BC8632-2F79-494B-B253-2B05C131A0EC}" srcId="{2B0FC54A-BAF8-4795-BAE2-CAE7238985AC}" destId="{EABCC917-E491-4DA2-AD9C-C29FCCED2483}" srcOrd="4" destOrd="0" parTransId="{A77F5EEC-7880-441F-B88D-862E96AFA2AF}" sibTransId="{0A6CA328-DFC0-4445-BA9C-0F51A5355FD2}"/>
    <dgm:cxn modelId="{1BD79E31-98B7-4E9E-B52F-BA213751E013}" srcId="{2B0FC54A-BAF8-4795-BAE2-CAE7238985AC}" destId="{AC189399-BB7C-4431-8C0D-89E061171D3F}" srcOrd="2" destOrd="0" parTransId="{F3210CB4-267C-49E2-ABE8-7917F3EE071B}" sibTransId="{473C71C4-FDB6-4A42-9CB2-5D28A20F32F5}"/>
    <dgm:cxn modelId="{288D5326-548A-414F-B067-2B0BEA6FE5A9}" type="presOf" srcId="{AC189399-BB7C-4431-8C0D-89E061171D3F}" destId="{9706529B-F579-4582-B66B-3DA10430FF9B}" srcOrd="0" destOrd="0" presId="urn:microsoft.com/office/officeart/2005/8/layout/default#44"/>
    <dgm:cxn modelId="{BBA990DE-60C4-4AF0-8000-476524FE970F}" srcId="{2B0FC54A-BAF8-4795-BAE2-CAE7238985AC}" destId="{8B74E7F6-944C-4E97-9717-17E07F0C2D79}" srcOrd="8" destOrd="0" parTransId="{0F2FC0E4-FCE8-4D18-9A9A-3A33E8CE05C6}" sibTransId="{77477D35-926A-43FC-B1D5-28688EB90F27}"/>
    <dgm:cxn modelId="{0111099A-9AC9-439B-823D-CEF90CD4807D}" type="presOf" srcId="{D659E580-AA93-4AD3-8F3B-D3F6C30676E1}" destId="{42857C7D-D8CD-4737-B175-5C7BA00BE9E4}" srcOrd="0" destOrd="0" presId="urn:microsoft.com/office/officeart/2005/8/layout/default#44"/>
    <dgm:cxn modelId="{7906C1C5-FEA0-44CE-B1AC-CB361B89726E}" type="presParOf" srcId="{0BD57DB5-20F1-45DE-8E04-E3E4BEC48DB3}" destId="{7460FF61-187C-44B1-82F3-D9AB9FC1C4AC}" srcOrd="0" destOrd="0" presId="urn:microsoft.com/office/officeart/2005/8/layout/default#44"/>
    <dgm:cxn modelId="{389E6015-1E40-4DE3-90EF-32E2679D48B4}" type="presParOf" srcId="{0BD57DB5-20F1-45DE-8E04-E3E4BEC48DB3}" destId="{DC39807B-285B-4D03-80B1-32FB29CE7D6F}" srcOrd="1" destOrd="0" presId="urn:microsoft.com/office/officeart/2005/8/layout/default#44"/>
    <dgm:cxn modelId="{AB2B7DF6-D6C2-4D3D-B204-30657CDD0293}" type="presParOf" srcId="{0BD57DB5-20F1-45DE-8E04-E3E4BEC48DB3}" destId="{3450343C-49A4-4336-A042-4112FEAD53D0}" srcOrd="2" destOrd="0" presId="urn:microsoft.com/office/officeart/2005/8/layout/default#44"/>
    <dgm:cxn modelId="{72AC9F63-D3D2-4A8F-B14B-B1454D2DCF96}" type="presParOf" srcId="{0BD57DB5-20F1-45DE-8E04-E3E4BEC48DB3}" destId="{9AB50C22-A2BF-4602-98C6-158D0B3FC33B}" srcOrd="3" destOrd="0" presId="urn:microsoft.com/office/officeart/2005/8/layout/default#44"/>
    <dgm:cxn modelId="{43D6A967-3188-4841-92A2-10F0A0CA97AE}" type="presParOf" srcId="{0BD57DB5-20F1-45DE-8E04-E3E4BEC48DB3}" destId="{9706529B-F579-4582-B66B-3DA10430FF9B}" srcOrd="4" destOrd="0" presId="urn:microsoft.com/office/officeart/2005/8/layout/default#44"/>
    <dgm:cxn modelId="{84794944-C9F0-4DF7-949D-7FCD1CFDDB75}" type="presParOf" srcId="{0BD57DB5-20F1-45DE-8E04-E3E4BEC48DB3}" destId="{3D180540-2E41-44C1-ADC5-9546E89FB113}" srcOrd="5" destOrd="0" presId="urn:microsoft.com/office/officeart/2005/8/layout/default#44"/>
    <dgm:cxn modelId="{25436FF7-AC26-42A0-ADE7-2772075A8BDE}" type="presParOf" srcId="{0BD57DB5-20F1-45DE-8E04-E3E4BEC48DB3}" destId="{7CCB4D75-1883-4330-AB98-6A2BCD081E87}" srcOrd="6" destOrd="0" presId="urn:microsoft.com/office/officeart/2005/8/layout/default#44"/>
    <dgm:cxn modelId="{C96EC640-A02A-4952-B22F-36F0ABBD50F3}" type="presParOf" srcId="{0BD57DB5-20F1-45DE-8E04-E3E4BEC48DB3}" destId="{24127FA0-0044-49BD-B8E9-7745F58D0300}" srcOrd="7" destOrd="0" presId="urn:microsoft.com/office/officeart/2005/8/layout/default#44"/>
    <dgm:cxn modelId="{0B39925A-96BE-4ADC-80FB-34AC9D4676B5}" type="presParOf" srcId="{0BD57DB5-20F1-45DE-8E04-E3E4BEC48DB3}" destId="{9C8B19D5-A992-4C5F-822E-CC210A557709}" srcOrd="8" destOrd="0" presId="urn:microsoft.com/office/officeart/2005/8/layout/default#44"/>
    <dgm:cxn modelId="{B3A2D7CB-B773-4379-99F4-727DA211C27B}" type="presParOf" srcId="{0BD57DB5-20F1-45DE-8E04-E3E4BEC48DB3}" destId="{E39216D8-27BA-4C34-801D-E2E93C407C98}" srcOrd="9" destOrd="0" presId="urn:microsoft.com/office/officeart/2005/8/layout/default#44"/>
    <dgm:cxn modelId="{60A390D1-C048-4D4A-A2D1-620F48C1E2FF}" type="presParOf" srcId="{0BD57DB5-20F1-45DE-8E04-E3E4BEC48DB3}" destId="{12EFBE3F-54E1-452A-8D3C-710F37C83A8B}" srcOrd="10" destOrd="0" presId="urn:microsoft.com/office/officeart/2005/8/layout/default#44"/>
    <dgm:cxn modelId="{2B1251AE-C61E-4EC6-BF00-B7FE54762EE9}" type="presParOf" srcId="{0BD57DB5-20F1-45DE-8E04-E3E4BEC48DB3}" destId="{38E040D3-E841-4B85-9D86-0EFE9F0A00B1}" srcOrd="11" destOrd="0" presId="urn:microsoft.com/office/officeart/2005/8/layout/default#44"/>
    <dgm:cxn modelId="{FA3594C6-021D-4ADD-A147-A7C23DD7329E}" type="presParOf" srcId="{0BD57DB5-20F1-45DE-8E04-E3E4BEC48DB3}" destId="{CF77874A-3E6B-4EED-9A00-D1F3ED0E95BD}" srcOrd="12" destOrd="0" presId="urn:microsoft.com/office/officeart/2005/8/layout/default#44"/>
    <dgm:cxn modelId="{B5FC8D5F-57E5-48A9-B747-BC01A92C0DCF}" type="presParOf" srcId="{0BD57DB5-20F1-45DE-8E04-E3E4BEC48DB3}" destId="{A819ECDD-747A-4134-BAD7-BC63105F2F16}" srcOrd="13" destOrd="0" presId="urn:microsoft.com/office/officeart/2005/8/layout/default#44"/>
    <dgm:cxn modelId="{91A7F1C0-8153-4D7C-BDEA-DB6F24FEA6D3}" type="presParOf" srcId="{0BD57DB5-20F1-45DE-8E04-E3E4BEC48DB3}" destId="{2D79CF8C-D8F9-4788-A10B-7C05AD2562D5}" srcOrd="14" destOrd="0" presId="urn:microsoft.com/office/officeart/2005/8/layout/default#44"/>
    <dgm:cxn modelId="{E79F8858-68D8-492F-88BF-64E96AF9D3B2}" type="presParOf" srcId="{0BD57DB5-20F1-45DE-8E04-E3E4BEC48DB3}" destId="{66C4B659-DDAA-4BAB-B067-CC292BD6A126}" srcOrd="15" destOrd="0" presId="urn:microsoft.com/office/officeart/2005/8/layout/default#44"/>
    <dgm:cxn modelId="{60C2E6B4-7496-4251-AF3E-7F170182F017}" type="presParOf" srcId="{0BD57DB5-20F1-45DE-8E04-E3E4BEC48DB3}" destId="{66400A48-A388-498F-9FA3-EA07E0FD76FE}" srcOrd="16" destOrd="0" presId="urn:microsoft.com/office/officeart/2005/8/layout/default#44"/>
    <dgm:cxn modelId="{CB19EA87-D486-47B2-8C45-5C46A9BD94C8}" type="presParOf" srcId="{0BD57DB5-20F1-45DE-8E04-E3E4BEC48DB3}" destId="{AC95EE0E-D9DF-42B3-9FEC-BFEFB54E66DC}" srcOrd="17" destOrd="0" presId="urn:microsoft.com/office/officeart/2005/8/layout/default#44"/>
    <dgm:cxn modelId="{11BDDD81-8019-42D9-8E73-CB9E3205AD8C}" type="presParOf" srcId="{0BD57DB5-20F1-45DE-8E04-E3E4BEC48DB3}" destId="{42857C7D-D8CD-4737-B175-5C7BA00BE9E4}" srcOrd="18" destOrd="0" presId="urn:microsoft.com/office/officeart/2005/8/layout/default#44"/>
    <dgm:cxn modelId="{570D33E2-D779-4DCE-886B-FCCA719C15C8}" type="presParOf" srcId="{0BD57DB5-20F1-45DE-8E04-E3E4BEC48DB3}" destId="{AB189FCC-0178-4711-BB88-9E393F4DAB15}" srcOrd="19" destOrd="0" presId="urn:microsoft.com/office/officeart/2005/8/layout/default#44"/>
    <dgm:cxn modelId="{9465808E-80EA-4F7C-A71A-E6C1B39DA201}" type="presParOf" srcId="{0BD57DB5-20F1-45DE-8E04-E3E4BEC48DB3}" destId="{B32C38A6-4F90-4132-B71F-69845FE02D44}" srcOrd="20" destOrd="0" presId="urn:microsoft.com/office/officeart/2005/8/layout/default#4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84E9BBD-36E7-4C9E-9875-B0AFBDF79B06}" type="doc">
      <dgm:prSet loTypeId="urn:microsoft.com/office/officeart/2005/8/layout/default#4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821D5FF-4C3D-429E-A2BA-09E6713B9C94}">
      <dgm:prSet phldrT="[Текст]"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Підсумовуючи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, я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маю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значний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досвід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. </a:t>
          </a:r>
          <a:endParaRPr lang="ru-RU" dirty="0"/>
        </a:p>
      </dgm:t>
    </dgm:pt>
    <dgm:pt modelId="{6CADAC78-43A3-4FED-B77F-0E1B0E815AD7}" type="parTrans" cxnId="{6471CF79-8263-4966-AC77-041C2EEC9ABD}">
      <dgm:prSet/>
      <dgm:spPr/>
      <dgm:t>
        <a:bodyPr/>
        <a:lstStyle/>
        <a:p>
          <a:endParaRPr lang="ru-RU"/>
        </a:p>
      </dgm:t>
    </dgm:pt>
    <dgm:pt modelId="{1E6F8918-6E3A-4390-93FE-C0689DA0D5A7}" type="sibTrans" cxnId="{6471CF79-8263-4966-AC77-041C2EEC9ABD}">
      <dgm:prSet/>
      <dgm:spPr/>
      <dgm:t>
        <a:bodyPr/>
        <a:lstStyle/>
        <a:p>
          <a:endParaRPr lang="ru-RU"/>
        </a:p>
      </dgm:t>
    </dgm:pt>
    <dgm:pt modelId="{D7AE022F-B553-4E1C-A809-8219D4AAB5DB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Планую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розвиватись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,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вивчати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нові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методики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.</a:t>
          </a:r>
          <a:endParaRPr lang="uk-UA" dirty="0" smtClean="0">
            <a:latin typeface="Arial" panose="020B0604020202020204" pitchFamily="34" charset="0"/>
            <a:ea typeface="Lato" pitchFamily="34" charset="-122"/>
            <a:cs typeface="Arial" panose="020B0604020202020204" pitchFamily="34" charset="0"/>
          </a:endParaRPr>
        </a:p>
      </dgm:t>
    </dgm:pt>
    <dgm:pt modelId="{19CC7E5E-CE9C-4139-B527-D651A7B9C4A6}" type="parTrans" cxnId="{84758EC9-E227-483A-97C7-1FB28DA89F38}">
      <dgm:prSet/>
      <dgm:spPr/>
      <dgm:t>
        <a:bodyPr/>
        <a:lstStyle/>
        <a:p>
          <a:endParaRPr lang="ru-RU"/>
        </a:p>
      </dgm:t>
    </dgm:pt>
    <dgm:pt modelId="{35340A37-6E13-4836-B954-A5A19E4F7C34}" type="sibTrans" cxnId="{84758EC9-E227-483A-97C7-1FB28DA89F38}">
      <dgm:prSet/>
      <dgm:spPr/>
      <dgm:t>
        <a:bodyPr/>
        <a:lstStyle/>
        <a:p>
          <a:endParaRPr lang="ru-RU"/>
        </a:p>
      </dgm:t>
    </dgm:pt>
    <dgm:pt modelId="{76AE4A52-2879-4F95-BD41-5024943C70D2}">
      <dgm:prSet/>
      <dgm:spPr/>
      <dgm:t>
        <a:bodyPr/>
        <a:lstStyle/>
        <a:p>
          <a:r>
            <a:rPr lang="uk-UA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Планую підвищувати кваліфікацію.</a:t>
          </a:r>
        </a:p>
      </dgm:t>
    </dgm:pt>
    <dgm:pt modelId="{5637DC0D-A981-43A0-9712-DE9B22C1969F}" type="parTrans" cxnId="{11AFB358-EE00-45C8-AFC6-1D37BD9BEEDE}">
      <dgm:prSet/>
      <dgm:spPr/>
      <dgm:t>
        <a:bodyPr/>
        <a:lstStyle/>
        <a:p>
          <a:endParaRPr lang="ru-RU"/>
        </a:p>
      </dgm:t>
    </dgm:pt>
    <dgm:pt modelId="{08606790-FB0B-459C-8285-D88B8F8F6F15}" type="sibTrans" cxnId="{11AFB358-EE00-45C8-AFC6-1D37BD9BEEDE}">
      <dgm:prSet/>
      <dgm:spPr/>
      <dgm:t>
        <a:bodyPr/>
        <a:lstStyle/>
        <a:p>
          <a:endParaRPr lang="ru-RU"/>
        </a:p>
      </dgm:t>
    </dgm:pt>
    <dgm:pt modelId="{E7E088F0-3666-4725-B487-F0C2EC087E58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Буду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рада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співпраці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та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обміну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досвідом</a:t>
          </a:r>
          <a:r>
            <a:rPr lang="en-US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. </a:t>
          </a:r>
          <a:endParaRPr lang="uk-UA" dirty="0" smtClean="0">
            <a:latin typeface="Arial" panose="020B0604020202020204" pitchFamily="34" charset="0"/>
            <a:ea typeface="Lato" pitchFamily="34" charset="-122"/>
            <a:cs typeface="Arial" panose="020B0604020202020204" pitchFamily="34" charset="0"/>
          </a:endParaRPr>
        </a:p>
      </dgm:t>
    </dgm:pt>
    <dgm:pt modelId="{7F49AD79-F889-4BB8-881D-27994D26DC4C}" type="parTrans" cxnId="{0D7BB92A-B08A-4EEA-BB34-E137073E6619}">
      <dgm:prSet/>
      <dgm:spPr/>
      <dgm:t>
        <a:bodyPr/>
        <a:lstStyle/>
        <a:p>
          <a:endParaRPr lang="ru-RU"/>
        </a:p>
      </dgm:t>
    </dgm:pt>
    <dgm:pt modelId="{F8BF10C0-376D-45A9-B753-D0E62DB4EF8F}" type="sibTrans" cxnId="{0D7BB92A-B08A-4EEA-BB34-E137073E6619}">
      <dgm:prSet/>
      <dgm:spPr/>
      <dgm:t>
        <a:bodyPr/>
        <a:lstStyle/>
        <a:p>
          <a:endParaRPr lang="ru-RU"/>
        </a:p>
      </dgm:t>
    </dgm:pt>
    <dgm:pt modelId="{5FAC5ADB-361E-43C8-A5C3-3FFA01C4F598}">
      <dgm:prSet/>
      <dgm:spPr/>
      <dgm:t>
        <a:bodyPr/>
        <a:lstStyle/>
        <a:p>
          <a:r>
            <a:rPr lang="uk-UA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Планую продовжувати самоосвіту.</a:t>
          </a:r>
          <a:endParaRPr lang="ru-RU" dirty="0" smtClean="0">
            <a:latin typeface="Arial" panose="020B0604020202020204" pitchFamily="34" charset="0"/>
            <a:ea typeface="Lato" pitchFamily="34" charset="-122"/>
            <a:cs typeface="Arial" panose="020B0604020202020204" pitchFamily="34" charset="0"/>
          </a:endParaRPr>
        </a:p>
      </dgm:t>
    </dgm:pt>
    <dgm:pt modelId="{FDC1739C-9D2A-414F-9E85-FCC51538630C}" type="parTrans" cxnId="{A431FDD8-CEF2-415C-9C40-36AE57A471F8}">
      <dgm:prSet/>
      <dgm:spPr/>
      <dgm:t>
        <a:bodyPr/>
        <a:lstStyle/>
        <a:p>
          <a:endParaRPr lang="ru-RU"/>
        </a:p>
      </dgm:t>
    </dgm:pt>
    <dgm:pt modelId="{6EACE081-3078-48EE-94CB-C4314B751073}" type="sibTrans" cxnId="{A431FDD8-CEF2-415C-9C40-36AE57A471F8}">
      <dgm:prSet/>
      <dgm:spPr/>
      <dgm:t>
        <a:bodyPr/>
        <a:lstStyle/>
        <a:p>
          <a:endParaRPr lang="ru-RU"/>
        </a:p>
      </dgm:t>
    </dgm:pt>
    <dgm:pt modelId="{D7156953-1E3A-48CE-89A0-8C839D1CC01C}" type="pres">
      <dgm:prSet presAssocID="{884E9BBD-36E7-4C9E-9875-B0AFBDF79B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471AAA-DD2B-46E1-94E1-7D0395A7318C}" type="pres">
      <dgm:prSet presAssocID="{1821D5FF-4C3D-429E-A2BA-09E6713B9C9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11BA8-AAA3-4988-8613-376D273E5300}" type="pres">
      <dgm:prSet presAssocID="{1E6F8918-6E3A-4390-93FE-C0689DA0D5A7}" presName="sibTrans" presStyleCnt="0"/>
      <dgm:spPr/>
    </dgm:pt>
    <dgm:pt modelId="{074D8F81-2B72-4562-99BB-A7DA1B5BD95B}" type="pres">
      <dgm:prSet presAssocID="{D7AE022F-B553-4E1C-A809-8219D4AAB5D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45B30-A74D-4215-A718-978DA66B8ABE}" type="pres">
      <dgm:prSet presAssocID="{35340A37-6E13-4836-B954-A5A19E4F7C34}" presName="sibTrans" presStyleCnt="0"/>
      <dgm:spPr/>
    </dgm:pt>
    <dgm:pt modelId="{813C403A-A3C3-4C7A-A317-694E6852EEB7}" type="pres">
      <dgm:prSet presAssocID="{76AE4A52-2879-4F95-BD41-5024943C70D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5CDB2-E79B-4172-BA00-39037FE10189}" type="pres">
      <dgm:prSet presAssocID="{08606790-FB0B-459C-8285-D88B8F8F6F15}" presName="sibTrans" presStyleCnt="0"/>
      <dgm:spPr/>
    </dgm:pt>
    <dgm:pt modelId="{6E43B1E4-C43D-4CDD-97BD-A6C01D8B41FC}" type="pres">
      <dgm:prSet presAssocID="{5FAC5ADB-361E-43C8-A5C3-3FFA01C4F5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B4C35-9908-461B-8F56-78DF2954E4BC}" type="pres">
      <dgm:prSet presAssocID="{6EACE081-3078-48EE-94CB-C4314B751073}" presName="sibTrans" presStyleCnt="0"/>
      <dgm:spPr/>
    </dgm:pt>
    <dgm:pt modelId="{8D7A2575-50FA-4959-B195-73F43C8E3CB9}" type="pres">
      <dgm:prSet presAssocID="{E7E088F0-3666-4725-B487-F0C2EC087E5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758EC9-E227-483A-97C7-1FB28DA89F38}" srcId="{884E9BBD-36E7-4C9E-9875-B0AFBDF79B06}" destId="{D7AE022F-B553-4E1C-A809-8219D4AAB5DB}" srcOrd="1" destOrd="0" parTransId="{19CC7E5E-CE9C-4139-B527-D651A7B9C4A6}" sibTransId="{35340A37-6E13-4836-B954-A5A19E4F7C34}"/>
    <dgm:cxn modelId="{DD0D2B71-8D65-4B79-B23E-04DE54B7A4A8}" type="presOf" srcId="{D7AE022F-B553-4E1C-A809-8219D4AAB5DB}" destId="{074D8F81-2B72-4562-99BB-A7DA1B5BD95B}" srcOrd="0" destOrd="0" presId="urn:microsoft.com/office/officeart/2005/8/layout/default#45"/>
    <dgm:cxn modelId="{A431FDD8-CEF2-415C-9C40-36AE57A471F8}" srcId="{884E9BBD-36E7-4C9E-9875-B0AFBDF79B06}" destId="{5FAC5ADB-361E-43C8-A5C3-3FFA01C4F598}" srcOrd="3" destOrd="0" parTransId="{FDC1739C-9D2A-414F-9E85-FCC51538630C}" sibTransId="{6EACE081-3078-48EE-94CB-C4314B751073}"/>
    <dgm:cxn modelId="{9810B939-68E8-4460-9643-EC98BB9BB114}" type="presOf" srcId="{E7E088F0-3666-4725-B487-F0C2EC087E58}" destId="{8D7A2575-50FA-4959-B195-73F43C8E3CB9}" srcOrd="0" destOrd="0" presId="urn:microsoft.com/office/officeart/2005/8/layout/default#45"/>
    <dgm:cxn modelId="{0D7BB92A-B08A-4EEA-BB34-E137073E6619}" srcId="{884E9BBD-36E7-4C9E-9875-B0AFBDF79B06}" destId="{E7E088F0-3666-4725-B487-F0C2EC087E58}" srcOrd="4" destOrd="0" parTransId="{7F49AD79-F889-4BB8-881D-27994D26DC4C}" sibTransId="{F8BF10C0-376D-45A9-B753-D0E62DB4EF8F}"/>
    <dgm:cxn modelId="{2CC97489-B1B0-4377-87D7-1C48C40DA38F}" type="presOf" srcId="{5FAC5ADB-361E-43C8-A5C3-3FFA01C4F598}" destId="{6E43B1E4-C43D-4CDD-97BD-A6C01D8B41FC}" srcOrd="0" destOrd="0" presId="urn:microsoft.com/office/officeart/2005/8/layout/default#45"/>
    <dgm:cxn modelId="{11AFB358-EE00-45C8-AFC6-1D37BD9BEEDE}" srcId="{884E9BBD-36E7-4C9E-9875-B0AFBDF79B06}" destId="{76AE4A52-2879-4F95-BD41-5024943C70D2}" srcOrd="2" destOrd="0" parTransId="{5637DC0D-A981-43A0-9712-DE9B22C1969F}" sibTransId="{08606790-FB0B-459C-8285-D88B8F8F6F15}"/>
    <dgm:cxn modelId="{A37869F5-C316-4BE2-9792-9614C66C5F2D}" type="presOf" srcId="{884E9BBD-36E7-4C9E-9875-B0AFBDF79B06}" destId="{D7156953-1E3A-48CE-89A0-8C839D1CC01C}" srcOrd="0" destOrd="0" presId="urn:microsoft.com/office/officeart/2005/8/layout/default#45"/>
    <dgm:cxn modelId="{B512FDBF-AD34-4FD6-8849-4F62B0762E0F}" type="presOf" srcId="{76AE4A52-2879-4F95-BD41-5024943C70D2}" destId="{813C403A-A3C3-4C7A-A317-694E6852EEB7}" srcOrd="0" destOrd="0" presId="urn:microsoft.com/office/officeart/2005/8/layout/default#45"/>
    <dgm:cxn modelId="{8BD8AB6F-5F93-4204-A261-56BE5C006CB0}" type="presOf" srcId="{1821D5FF-4C3D-429E-A2BA-09E6713B9C94}" destId="{A1471AAA-DD2B-46E1-94E1-7D0395A7318C}" srcOrd="0" destOrd="0" presId="urn:microsoft.com/office/officeart/2005/8/layout/default#45"/>
    <dgm:cxn modelId="{6471CF79-8263-4966-AC77-041C2EEC9ABD}" srcId="{884E9BBD-36E7-4C9E-9875-B0AFBDF79B06}" destId="{1821D5FF-4C3D-429E-A2BA-09E6713B9C94}" srcOrd="0" destOrd="0" parTransId="{6CADAC78-43A3-4FED-B77F-0E1B0E815AD7}" sibTransId="{1E6F8918-6E3A-4390-93FE-C0689DA0D5A7}"/>
    <dgm:cxn modelId="{95547A2F-22E1-4341-84E4-4FD77DF3D39B}" type="presParOf" srcId="{D7156953-1E3A-48CE-89A0-8C839D1CC01C}" destId="{A1471AAA-DD2B-46E1-94E1-7D0395A7318C}" srcOrd="0" destOrd="0" presId="urn:microsoft.com/office/officeart/2005/8/layout/default#45"/>
    <dgm:cxn modelId="{1F693042-4E16-48D3-AFED-A0BF09E3C443}" type="presParOf" srcId="{D7156953-1E3A-48CE-89A0-8C839D1CC01C}" destId="{1EE11BA8-AAA3-4988-8613-376D273E5300}" srcOrd="1" destOrd="0" presId="urn:microsoft.com/office/officeart/2005/8/layout/default#45"/>
    <dgm:cxn modelId="{70B472E0-3A38-4253-85FD-65EAB94B7238}" type="presParOf" srcId="{D7156953-1E3A-48CE-89A0-8C839D1CC01C}" destId="{074D8F81-2B72-4562-99BB-A7DA1B5BD95B}" srcOrd="2" destOrd="0" presId="urn:microsoft.com/office/officeart/2005/8/layout/default#45"/>
    <dgm:cxn modelId="{4C78CB24-9F14-4C79-8209-4F6BA6F525F0}" type="presParOf" srcId="{D7156953-1E3A-48CE-89A0-8C839D1CC01C}" destId="{F7C45B30-A74D-4215-A718-978DA66B8ABE}" srcOrd="3" destOrd="0" presId="urn:microsoft.com/office/officeart/2005/8/layout/default#45"/>
    <dgm:cxn modelId="{D80FFDA9-1534-43B6-B201-5E25F4702409}" type="presParOf" srcId="{D7156953-1E3A-48CE-89A0-8C839D1CC01C}" destId="{813C403A-A3C3-4C7A-A317-694E6852EEB7}" srcOrd="4" destOrd="0" presId="urn:microsoft.com/office/officeart/2005/8/layout/default#45"/>
    <dgm:cxn modelId="{B204526E-111C-4879-A873-C8A7B76E1859}" type="presParOf" srcId="{D7156953-1E3A-48CE-89A0-8C839D1CC01C}" destId="{F525CDB2-E79B-4172-BA00-39037FE10189}" srcOrd="5" destOrd="0" presId="urn:microsoft.com/office/officeart/2005/8/layout/default#45"/>
    <dgm:cxn modelId="{2A2859CF-1E53-4B00-9BA1-29ED36957EB5}" type="presParOf" srcId="{D7156953-1E3A-48CE-89A0-8C839D1CC01C}" destId="{6E43B1E4-C43D-4CDD-97BD-A6C01D8B41FC}" srcOrd="6" destOrd="0" presId="urn:microsoft.com/office/officeart/2005/8/layout/default#45"/>
    <dgm:cxn modelId="{4557E23A-6FE1-4922-999E-50BDAB32168D}" type="presParOf" srcId="{D7156953-1E3A-48CE-89A0-8C839D1CC01C}" destId="{BABB4C35-9908-461B-8F56-78DF2954E4BC}" srcOrd="7" destOrd="0" presId="urn:microsoft.com/office/officeart/2005/8/layout/default#45"/>
    <dgm:cxn modelId="{1316B6DD-F3A3-4771-9804-2E4DA8FB815D}" type="presParOf" srcId="{D7156953-1E3A-48CE-89A0-8C839D1CC01C}" destId="{8D7A2575-50FA-4959-B195-73F43C8E3CB9}" srcOrd="8" destOrd="0" presId="urn:microsoft.com/office/officeart/2005/8/layout/default#4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699B89-0C62-4C80-BF34-5FFF9BB5FF2F}">
      <dsp:nvSpPr>
        <dsp:cNvPr id="0" name=""/>
        <dsp:cNvSpPr/>
      </dsp:nvSpPr>
      <dsp:spPr>
        <a:xfrm>
          <a:off x="0" y="0"/>
          <a:ext cx="5587414" cy="8500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засвоєння знань (фактів, понять, імен, </a:t>
          </a:r>
          <a:r>
            <a:rPr lang="uk-UA" sz="2200" kern="1200" dirty="0" err="1" smtClean="0"/>
            <a:t>зв’язків</a:t>
          </a:r>
          <a:r>
            <a:rPr lang="uk-UA" sz="2200" kern="1200" dirty="0" smtClean="0"/>
            <a:t>, тенденцій)</a:t>
          </a:r>
          <a:endParaRPr lang="ru-RU" sz="2200" kern="1200" dirty="0">
            <a:solidFill>
              <a:sysClr val="windowText" lastClr="000000"/>
            </a:solidFill>
          </a:endParaRPr>
        </a:p>
      </dsp:txBody>
      <dsp:txXfrm>
        <a:off x="0" y="0"/>
        <a:ext cx="4620473" cy="850058"/>
      </dsp:txXfrm>
    </dsp:sp>
    <dsp:sp modelId="{827B35E6-5A67-4588-B002-B38CCF2008DC}">
      <dsp:nvSpPr>
        <dsp:cNvPr id="0" name=""/>
        <dsp:cNvSpPr/>
      </dsp:nvSpPr>
      <dsp:spPr>
        <a:xfrm>
          <a:off x="417242" y="968122"/>
          <a:ext cx="5587414" cy="850058"/>
        </a:xfrm>
        <a:prstGeom prst="roundRect">
          <a:avLst>
            <a:gd name="adj" fmla="val 1000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формування вмінь та навичок критично мислити</a:t>
          </a:r>
          <a:endParaRPr lang="ru-RU" sz="2200" kern="1200" dirty="0">
            <a:solidFill>
              <a:sysClr val="windowText" lastClr="000000"/>
            </a:solidFill>
          </a:endParaRPr>
        </a:p>
      </dsp:txBody>
      <dsp:txXfrm>
        <a:off x="417242" y="968122"/>
        <a:ext cx="4617634" cy="850058"/>
      </dsp:txXfrm>
    </dsp:sp>
    <dsp:sp modelId="{76792DBF-C514-47B1-A229-51D61453C400}">
      <dsp:nvSpPr>
        <dsp:cNvPr id="0" name=""/>
        <dsp:cNvSpPr/>
      </dsp:nvSpPr>
      <dsp:spPr>
        <a:xfrm>
          <a:off x="834484" y="1936244"/>
          <a:ext cx="5587414" cy="850058"/>
        </a:xfrm>
        <a:prstGeom prst="roundRect">
          <a:avLst>
            <a:gd name="adj" fmla="val 1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творчо розв’язувати проблеми</a:t>
          </a:r>
          <a:endParaRPr lang="ru-RU" sz="2200" kern="1200" dirty="0">
            <a:solidFill>
              <a:sysClr val="windowText" lastClr="000000"/>
            </a:solidFill>
          </a:endParaRPr>
        </a:p>
      </dsp:txBody>
      <dsp:txXfrm>
        <a:off x="834484" y="1936244"/>
        <a:ext cx="4617634" cy="850058"/>
      </dsp:txXfrm>
    </dsp:sp>
    <dsp:sp modelId="{74A14778-2662-4C1D-8086-45BD54B19469}">
      <dsp:nvSpPr>
        <dsp:cNvPr id="0" name=""/>
        <dsp:cNvSpPr/>
      </dsp:nvSpPr>
      <dsp:spPr>
        <a:xfrm>
          <a:off x="1251726" y="2904367"/>
          <a:ext cx="5587414" cy="850058"/>
        </a:xfrm>
        <a:prstGeom prst="roundRect">
          <a:avLst>
            <a:gd name="adj" fmla="val 1000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з’ясовувати сенс вивченого</a:t>
          </a:r>
          <a:endParaRPr lang="ru-RU" sz="2200" kern="1200" dirty="0">
            <a:solidFill>
              <a:sysClr val="windowText" lastClr="000000"/>
            </a:solidFill>
          </a:endParaRPr>
        </a:p>
      </dsp:txBody>
      <dsp:txXfrm>
        <a:off x="1251726" y="2904367"/>
        <a:ext cx="4617634" cy="850058"/>
      </dsp:txXfrm>
    </dsp:sp>
    <dsp:sp modelId="{193F899F-3DA6-4F08-96DB-53F5A525A1D6}">
      <dsp:nvSpPr>
        <dsp:cNvPr id="0" name=""/>
        <dsp:cNvSpPr/>
      </dsp:nvSpPr>
      <dsp:spPr>
        <a:xfrm>
          <a:off x="1668968" y="3872489"/>
          <a:ext cx="5587414" cy="850058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 використовувати набуті знання та навички в життєвих ситуаціях.</a:t>
          </a:r>
          <a:endParaRPr lang="ru-RU" sz="2200" kern="1200" dirty="0">
            <a:solidFill>
              <a:sysClr val="windowText" lastClr="000000"/>
            </a:solidFill>
          </a:endParaRPr>
        </a:p>
      </dsp:txBody>
      <dsp:txXfrm>
        <a:off x="1668968" y="3872489"/>
        <a:ext cx="4617634" cy="850058"/>
      </dsp:txXfrm>
    </dsp:sp>
    <dsp:sp modelId="{429555A1-7B94-456E-910D-6759FB843391}">
      <dsp:nvSpPr>
        <dsp:cNvPr id="0" name=""/>
        <dsp:cNvSpPr/>
      </dsp:nvSpPr>
      <dsp:spPr>
        <a:xfrm>
          <a:off x="5034876" y="621015"/>
          <a:ext cx="552538" cy="55253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>
            <a:solidFill>
              <a:sysClr val="windowText" lastClr="000000"/>
            </a:solidFill>
          </a:endParaRPr>
        </a:p>
      </dsp:txBody>
      <dsp:txXfrm>
        <a:off x="5034876" y="621015"/>
        <a:ext cx="552538" cy="552538"/>
      </dsp:txXfrm>
    </dsp:sp>
    <dsp:sp modelId="{3BA85FAE-07B2-4421-B342-1178B13C932A}">
      <dsp:nvSpPr>
        <dsp:cNvPr id="0" name=""/>
        <dsp:cNvSpPr/>
      </dsp:nvSpPr>
      <dsp:spPr>
        <a:xfrm>
          <a:off x="5452118" y="1589137"/>
          <a:ext cx="552538" cy="55253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83075"/>
            <a:satOff val="-25115"/>
            <a:lumOff val="-25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83075"/>
              <a:satOff val="-25115"/>
              <a:lumOff val="-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452118" y="1589137"/>
        <a:ext cx="552538" cy="552538"/>
      </dsp:txXfrm>
    </dsp:sp>
    <dsp:sp modelId="{12A833AA-6A0D-4DB8-A2F4-D22E7104E0A8}">
      <dsp:nvSpPr>
        <dsp:cNvPr id="0" name=""/>
        <dsp:cNvSpPr/>
      </dsp:nvSpPr>
      <dsp:spPr>
        <a:xfrm>
          <a:off x="5869360" y="2543092"/>
          <a:ext cx="552538" cy="55253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66151"/>
            <a:satOff val="-50231"/>
            <a:lumOff val="-5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5869360" y="2543092"/>
        <a:ext cx="552538" cy="552538"/>
      </dsp:txXfrm>
    </dsp:sp>
    <dsp:sp modelId="{16856AE7-4734-4BFE-A57C-393B5A3EDC7F}">
      <dsp:nvSpPr>
        <dsp:cNvPr id="0" name=""/>
        <dsp:cNvSpPr/>
      </dsp:nvSpPr>
      <dsp:spPr>
        <a:xfrm>
          <a:off x="6286602" y="3520659"/>
          <a:ext cx="552538" cy="55253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6286602" y="3520659"/>
        <a:ext cx="552538" cy="55253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B891B07-807C-44B2-99C4-41286B175B34}">
      <dsp:nvSpPr>
        <dsp:cNvPr id="0" name=""/>
        <dsp:cNvSpPr/>
      </dsp:nvSpPr>
      <dsp:spPr>
        <a:xfrm>
          <a:off x="-7873957" y="-1202997"/>
          <a:ext cx="9368769" cy="9368769"/>
        </a:xfrm>
        <a:prstGeom prst="blockArc">
          <a:avLst>
            <a:gd name="adj1" fmla="val 18900000"/>
            <a:gd name="adj2" fmla="val 2700000"/>
            <a:gd name="adj3" fmla="val 23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0FBF3-83E9-4D11-B420-2EBE67744A80}">
      <dsp:nvSpPr>
        <dsp:cNvPr id="0" name=""/>
        <dsp:cNvSpPr/>
      </dsp:nvSpPr>
      <dsp:spPr>
        <a:xfrm>
          <a:off x="781910" y="535298"/>
          <a:ext cx="6931083" cy="1071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02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FFFF00"/>
              </a:solidFill>
            </a:rPr>
            <a:t>Участь в </a:t>
          </a:r>
          <a:r>
            <a:rPr lang="ru-RU" sz="2400" b="1" kern="1200" dirty="0" err="1">
              <a:solidFill>
                <a:srgbClr val="FFFF00"/>
              </a:solidFill>
            </a:rPr>
            <a:t>предметних</a:t>
          </a:r>
          <a:r>
            <a:rPr lang="ru-RU" sz="2400" b="1" kern="1200" dirty="0">
              <a:solidFill>
                <a:srgbClr val="FFFF00"/>
              </a:solidFill>
            </a:rPr>
            <a:t> </a:t>
          </a:r>
          <a:r>
            <a:rPr lang="ru-RU" sz="2400" b="1" kern="1200" dirty="0" err="1">
              <a:solidFill>
                <a:srgbClr val="FFFF00"/>
              </a:solidFill>
            </a:rPr>
            <a:t>тижнях</a:t>
          </a:r>
          <a:endParaRPr lang="ru-RU" sz="2400" b="1" kern="1200" dirty="0">
            <a:solidFill>
              <a:srgbClr val="FFFF00"/>
            </a:solidFill>
          </a:endParaRPr>
        </a:p>
      </dsp:txBody>
      <dsp:txXfrm>
        <a:off x="781910" y="535298"/>
        <a:ext cx="6931083" cy="1071153"/>
      </dsp:txXfrm>
    </dsp:sp>
    <dsp:sp modelId="{EA64A80C-4631-4C3F-99AF-3350071FA69F}">
      <dsp:nvSpPr>
        <dsp:cNvPr id="0" name=""/>
        <dsp:cNvSpPr/>
      </dsp:nvSpPr>
      <dsp:spPr>
        <a:xfrm>
          <a:off x="112439" y="401403"/>
          <a:ext cx="1338941" cy="1338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D0174D-3882-416B-BA37-5C2D1166B715}">
      <dsp:nvSpPr>
        <dsp:cNvPr id="0" name=""/>
        <dsp:cNvSpPr/>
      </dsp:nvSpPr>
      <dsp:spPr>
        <a:xfrm>
          <a:off x="1396026" y="2142306"/>
          <a:ext cx="6316966" cy="1071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02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FFFF00"/>
              </a:solidFill>
            </a:rPr>
            <a:t>Участь у </a:t>
          </a:r>
          <a:r>
            <a:rPr lang="ru-RU" sz="2400" b="1" kern="1200" dirty="0" err="1">
              <a:solidFill>
                <a:srgbClr val="FFFF00"/>
              </a:solidFill>
            </a:rPr>
            <a:t>шкільному</a:t>
          </a:r>
          <a:r>
            <a:rPr lang="ru-RU" sz="2400" b="1" kern="1200" dirty="0">
              <a:solidFill>
                <a:srgbClr val="FFFF00"/>
              </a:solidFill>
            </a:rPr>
            <a:t> </a:t>
          </a:r>
          <a:r>
            <a:rPr lang="ru-RU" sz="2400" b="1" kern="1200" dirty="0" smtClean="0">
              <a:solidFill>
                <a:srgbClr val="FFFF00"/>
              </a:solidFill>
            </a:rPr>
            <a:t>МО           </a:t>
          </a:r>
          <a:r>
            <a:rPr lang="ru-RU" sz="2400" b="1" kern="1200" dirty="0" err="1">
              <a:solidFill>
                <a:srgbClr val="FFFF00"/>
              </a:solidFill>
            </a:rPr>
            <a:t>історико-філологічного</a:t>
          </a:r>
          <a:r>
            <a:rPr lang="ru-RU" sz="2400" b="1" kern="1200" dirty="0">
              <a:solidFill>
                <a:srgbClr val="FFFF00"/>
              </a:solidFill>
            </a:rPr>
            <a:t> циклу</a:t>
          </a:r>
        </a:p>
      </dsp:txBody>
      <dsp:txXfrm>
        <a:off x="1396026" y="2142306"/>
        <a:ext cx="6316966" cy="1071153"/>
      </dsp:txXfrm>
    </dsp:sp>
    <dsp:sp modelId="{FD1E69A4-5308-4B71-8F39-D67B2C78FD47}">
      <dsp:nvSpPr>
        <dsp:cNvPr id="0" name=""/>
        <dsp:cNvSpPr/>
      </dsp:nvSpPr>
      <dsp:spPr>
        <a:xfrm>
          <a:off x="726556" y="2008412"/>
          <a:ext cx="1338941" cy="1338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5AD38F-F507-400A-B440-594A74FA61D6}">
      <dsp:nvSpPr>
        <dsp:cNvPr id="0" name=""/>
        <dsp:cNvSpPr/>
      </dsp:nvSpPr>
      <dsp:spPr>
        <a:xfrm>
          <a:off x="1396026" y="3749315"/>
          <a:ext cx="6316966" cy="1071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02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solidFill>
                <a:srgbClr val="FFFF00"/>
              </a:solidFill>
            </a:rPr>
            <a:t>Виступи</a:t>
          </a:r>
          <a:r>
            <a:rPr lang="ru-RU" sz="2400" b="1" kern="1200" dirty="0">
              <a:solidFill>
                <a:srgbClr val="FFFF00"/>
              </a:solidFill>
            </a:rPr>
            <a:t> на </a:t>
          </a:r>
          <a:r>
            <a:rPr lang="ru-RU" sz="2400" b="1" kern="1200" dirty="0" err="1">
              <a:solidFill>
                <a:srgbClr val="FFFF00"/>
              </a:solidFill>
            </a:rPr>
            <a:t>педагогічних</a:t>
          </a:r>
          <a:r>
            <a:rPr lang="ru-RU" sz="2400" b="1" kern="1200" dirty="0">
              <a:solidFill>
                <a:srgbClr val="FFFF00"/>
              </a:solidFill>
            </a:rPr>
            <a:t> радах</a:t>
          </a:r>
        </a:p>
      </dsp:txBody>
      <dsp:txXfrm>
        <a:off x="1396026" y="3749315"/>
        <a:ext cx="6316966" cy="1071153"/>
      </dsp:txXfrm>
    </dsp:sp>
    <dsp:sp modelId="{9FFC9700-91C7-4BAE-A337-040D1D7458BB}">
      <dsp:nvSpPr>
        <dsp:cNvPr id="0" name=""/>
        <dsp:cNvSpPr/>
      </dsp:nvSpPr>
      <dsp:spPr>
        <a:xfrm>
          <a:off x="726556" y="3615420"/>
          <a:ext cx="1338941" cy="1338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FD460-3083-4F61-B990-68CC1354232C}">
      <dsp:nvSpPr>
        <dsp:cNvPr id="0" name=""/>
        <dsp:cNvSpPr/>
      </dsp:nvSpPr>
      <dsp:spPr>
        <a:xfrm>
          <a:off x="781910" y="5356323"/>
          <a:ext cx="6931083" cy="1071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022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>
              <a:solidFill>
                <a:srgbClr val="FFFF00"/>
              </a:solidFill>
            </a:rPr>
            <a:t>Організація</a:t>
          </a:r>
          <a:r>
            <a:rPr lang="ru-RU" sz="2400" b="1" kern="1200" dirty="0">
              <a:solidFill>
                <a:srgbClr val="FFFF00"/>
              </a:solidFill>
            </a:rPr>
            <a:t> та участь у </a:t>
          </a:r>
          <a:r>
            <a:rPr lang="ru-RU" sz="2400" b="1" kern="1200" dirty="0" err="1">
              <a:solidFill>
                <a:srgbClr val="FFFF00"/>
              </a:solidFill>
            </a:rPr>
            <a:t>семінарах</a:t>
          </a:r>
          <a:r>
            <a:rPr lang="ru-RU" sz="2400" b="1" kern="1200" dirty="0">
              <a:solidFill>
                <a:srgbClr val="FFFF00"/>
              </a:solidFill>
            </a:rPr>
            <a:t> та </a:t>
          </a:r>
          <a:r>
            <a:rPr lang="ru-RU" sz="2400" b="1" kern="1200" dirty="0" err="1">
              <a:solidFill>
                <a:srgbClr val="FFFF00"/>
              </a:solidFill>
            </a:rPr>
            <a:t>майстер-класах</a:t>
          </a:r>
          <a:endParaRPr lang="ru-RU" sz="2400" b="1" kern="1200" dirty="0">
            <a:solidFill>
              <a:srgbClr val="FFFF00"/>
            </a:solidFill>
          </a:endParaRPr>
        </a:p>
      </dsp:txBody>
      <dsp:txXfrm>
        <a:off x="781910" y="5356323"/>
        <a:ext cx="6931083" cy="1071153"/>
      </dsp:txXfrm>
    </dsp:sp>
    <dsp:sp modelId="{9E33DDE6-580A-4F4E-998D-9C5EA731A437}">
      <dsp:nvSpPr>
        <dsp:cNvPr id="0" name=""/>
        <dsp:cNvSpPr/>
      </dsp:nvSpPr>
      <dsp:spPr>
        <a:xfrm>
          <a:off x="112439" y="5222429"/>
          <a:ext cx="1338941" cy="13389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9C68BB6-53D0-4D3E-8C27-42FCB7210717}">
      <dsp:nvSpPr>
        <dsp:cNvPr id="0" name=""/>
        <dsp:cNvSpPr/>
      </dsp:nvSpPr>
      <dsp:spPr>
        <a:xfrm>
          <a:off x="0" y="380782"/>
          <a:ext cx="4534524" cy="27207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r>
            <a:rPr lang="ru-RU" sz="2500" kern="1200" dirty="0" err="1" smtClean="0"/>
            <a:t>користуватись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довідковою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науковою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літературою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Інтернетом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тощо</a:t>
          </a:r>
          <a:r>
            <a:rPr lang="ru-RU" sz="2500" kern="1200" dirty="0" smtClean="0"/>
            <a:t> для </a:t>
          </a:r>
          <a:r>
            <a:rPr lang="ru-RU" sz="2500" kern="1200" dirty="0" err="1" smtClean="0"/>
            <a:t>самостійного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пошуку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історичної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інформації</a:t>
          </a:r>
          <a:r>
            <a:rPr lang="ru-RU" sz="2500" kern="1200" dirty="0" smtClean="0"/>
            <a:t>; </a:t>
          </a:r>
          <a:endParaRPr lang="ru-RU" sz="2500" kern="1200" dirty="0"/>
        </a:p>
      </dsp:txBody>
      <dsp:txXfrm>
        <a:off x="0" y="380782"/>
        <a:ext cx="4534524" cy="2720714"/>
      </dsp:txXfrm>
    </dsp:sp>
    <dsp:sp modelId="{B2AAD0E8-83F6-4608-BD30-D00BA9EC607A}">
      <dsp:nvSpPr>
        <dsp:cNvPr id="0" name=""/>
        <dsp:cNvSpPr/>
      </dsp:nvSpPr>
      <dsp:spPr>
        <a:xfrm>
          <a:off x="4987976" y="380782"/>
          <a:ext cx="4534524" cy="2720714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систематизувати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історичну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інформацію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складаючи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таблиці</a:t>
          </a:r>
          <a:r>
            <a:rPr lang="ru-RU" sz="2500" kern="1200" dirty="0" smtClean="0"/>
            <a:t> (</a:t>
          </a:r>
          <a:r>
            <a:rPr lang="ru-RU" sz="2500" kern="1200" dirty="0" err="1" smtClean="0"/>
            <a:t>хронологічні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синхроністичні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конкретизуючі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порівняльні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тощо</a:t>
          </a:r>
          <a:r>
            <a:rPr lang="ru-RU" sz="2500" kern="1200" dirty="0" smtClean="0"/>
            <a:t>), </a:t>
          </a:r>
          <a:r>
            <a:rPr lang="ru-RU" sz="2500" kern="1200" dirty="0" err="1" smtClean="0"/>
            <a:t>схеми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різні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типи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планів</a:t>
          </a:r>
          <a:r>
            <a:rPr lang="ru-RU" sz="2500" kern="1200" dirty="0" smtClean="0"/>
            <a:t> (</a:t>
          </a:r>
          <a:r>
            <a:rPr lang="ru-RU" sz="2500" kern="1200" dirty="0" err="1" smtClean="0"/>
            <a:t>простий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розгорнутий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картинний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тощо</a:t>
          </a:r>
          <a:r>
            <a:rPr lang="ru-RU" sz="2500" kern="1200" dirty="0" smtClean="0"/>
            <a:t>); </a:t>
          </a:r>
          <a:endParaRPr lang="ru-RU" sz="2500" kern="1200" dirty="0"/>
        </a:p>
      </dsp:txBody>
      <dsp:txXfrm>
        <a:off x="4987976" y="380782"/>
        <a:ext cx="4534524" cy="2720714"/>
      </dsp:txXfrm>
    </dsp:sp>
    <dsp:sp modelId="{89626248-0863-4E88-82B1-68720A0E2DC1}">
      <dsp:nvSpPr>
        <dsp:cNvPr id="0" name=""/>
        <dsp:cNvSpPr/>
      </dsp:nvSpPr>
      <dsp:spPr>
        <a:xfrm>
          <a:off x="9975953" y="380782"/>
          <a:ext cx="4534524" cy="2720714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r>
            <a:rPr lang="ru-RU" sz="2500" kern="1200" dirty="0" err="1" smtClean="0"/>
            <a:t>самостійно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інтерпретувати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зміст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історичних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джерел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відображені</a:t>
          </a:r>
          <a:r>
            <a:rPr lang="ru-RU" sz="2500" kern="1200" dirty="0" smtClean="0"/>
            <a:t> в них </a:t>
          </a:r>
          <a:r>
            <a:rPr lang="ru-RU" sz="2500" kern="1200" dirty="0" err="1" smtClean="0"/>
            <a:t>історичні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факти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явища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події</a:t>
          </a:r>
          <a:r>
            <a:rPr lang="ru-RU" sz="2500" kern="1200" dirty="0" smtClean="0"/>
            <a:t>; </a:t>
          </a:r>
          <a:endParaRPr lang="ru-RU" sz="2500" kern="1200" dirty="0"/>
        </a:p>
      </dsp:txBody>
      <dsp:txXfrm>
        <a:off x="9975953" y="380782"/>
        <a:ext cx="4534524" cy="2720714"/>
      </dsp:txXfrm>
    </dsp:sp>
    <dsp:sp modelId="{AEF512C3-215A-44DB-8479-BDF6E772E8B9}">
      <dsp:nvSpPr>
        <dsp:cNvPr id="0" name=""/>
        <dsp:cNvSpPr/>
      </dsp:nvSpPr>
      <dsp:spPr>
        <a:xfrm>
          <a:off x="2493988" y="3554949"/>
          <a:ext cx="4534524" cy="2720714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r>
            <a:rPr lang="ru-RU" sz="2500" kern="1200" dirty="0" err="1" smtClean="0"/>
            <a:t>виявляти</a:t>
          </a:r>
          <a:r>
            <a:rPr lang="ru-RU" sz="2500" kern="1200" dirty="0" smtClean="0"/>
            <a:t>, критично </a:t>
          </a:r>
          <a:r>
            <a:rPr lang="ru-RU" sz="2500" kern="1200" dirty="0" err="1" smtClean="0"/>
            <a:t>аналізувати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зіставляти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різні</a:t>
          </a:r>
          <a:r>
            <a:rPr lang="ru-RU" sz="2500" kern="1200" dirty="0" smtClean="0"/>
            <a:t> точки </a:t>
          </a:r>
          <a:r>
            <a:rPr lang="ru-RU" sz="2500" kern="1200" dirty="0" err="1" smtClean="0"/>
            <a:t>зору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авторів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джерел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визнавати</a:t>
          </a:r>
          <a:r>
            <a:rPr lang="ru-RU" sz="2500" kern="1200" dirty="0" smtClean="0"/>
            <a:t> і </a:t>
          </a:r>
          <a:r>
            <a:rPr lang="ru-RU" sz="2500" kern="1200" dirty="0" err="1" smtClean="0"/>
            <a:t>сприймати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таку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різноманітність</a:t>
          </a:r>
          <a:r>
            <a:rPr lang="ru-RU" sz="2500" kern="1200" dirty="0" smtClean="0"/>
            <a:t>; </a:t>
          </a:r>
          <a:endParaRPr lang="ru-RU" sz="2500" kern="1200" dirty="0"/>
        </a:p>
      </dsp:txBody>
      <dsp:txXfrm>
        <a:off x="2493988" y="3554949"/>
        <a:ext cx="4534524" cy="2720714"/>
      </dsp:txXfrm>
    </dsp:sp>
    <dsp:sp modelId="{25781FB2-B19E-4C00-8FE0-F1BFBBB80009}">
      <dsp:nvSpPr>
        <dsp:cNvPr id="0" name=""/>
        <dsp:cNvSpPr/>
      </dsp:nvSpPr>
      <dsp:spPr>
        <a:xfrm>
          <a:off x="7481965" y="3554949"/>
          <a:ext cx="4534524" cy="2720714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критично </a:t>
          </a:r>
          <a:r>
            <a:rPr lang="ru-RU" sz="2500" kern="1200" dirty="0" err="1" smtClean="0"/>
            <a:t>аналізувати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порівнювати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оцінювати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джерела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визначати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їх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надійність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виявляти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тенденційну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інформацію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пояснювати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її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необ’єктивність</a:t>
          </a:r>
          <a:r>
            <a:rPr lang="ru-RU" sz="2500" kern="1200" dirty="0" smtClean="0"/>
            <a:t>.</a:t>
          </a:r>
          <a:endParaRPr lang="ru-RU" sz="2500" kern="1200" dirty="0"/>
        </a:p>
      </dsp:txBody>
      <dsp:txXfrm>
        <a:off x="7481965" y="3554949"/>
        <a:ext cx="4534524" cy="272071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1CB406-ED39-44E4-B3F9-BB59152A9968}">
      <dsp:nvSpPr>
        <dsp:cNvPr id="0" name=""/>
        <dsp:cNvSpPr/>
      </dsp:nvSpPr>
      <dsp:spPr>
        <a:xfrm>
          <a:off x="0" y="467611"/>
          <a:ext cx="4400941" cy="26405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/>
            <a:t>визначати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історичні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поняття</a:t>
          </a:r>
          <a:r>
            <a:rPr lang="ru-RU" sz="2800" kern="1200" dirty="0" smtClean="0"/>
            <a:t> та </a:t>
          </a:r>
          <a:r>
            <a:rPr lang="ru-RU" sz="2800" kern="1200" dirty="0" err="1" smtClean="0"/>
            <a:t>застосовувати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їх</a:t>
          </a:r>
          <a:r>
            <a:rPr lang="ru-RU" sz="2800" kern="1200" dirty="0" smtClean="0"/>
            <a:t> для </a:t>
          </a:r>
          <a:r>
            <a:rPr lang="ru-RU" sz="2800" kern="1200" dirty="0" err="1" smtClean="0"/>
            <a:t>пояснення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історичних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явищ</a:t>
          </a:r>
          <a:r>
            <a:rPr lang="ru-RU" sz="2800" kern="1200" dirty="0" smtClean="0"/>
            <a:t> і </a:t>
          </a:r>
          <a:r>
            <a:rPr lang="ru-RU" sz="2800" kern="1200" dirty="0" err="1" smtClean="0"/>
            <a:t>процесів</a:t>
          </a:r>
          <a:r>
            <a:rPr lang="ru-RU" sz="2800" kern="1200" dirty="0" smtClean="0"/>
            <a:t>;</a:t>
          </a:r>
          <a:endParaRPr lang="ru-RU" sz="2800" kern="1200" dirty="0"/>
        </a:p>
      </dsp:txBody>
      <dsp:txXfrm>
        <a:off x="0" y="467611"/>
        <a:ext cx="4400941" cy="2640564"/>
      </dsp:txXfrm>
    </dsp:sp>
    <dsp:sp modelId="{852C1170-0443-4EAD-8469-03C5047E5652}">
      <dsp:nvSpPr>
        <dsp:cNvPr id="0" name=""/>
        <dsp:cNvSpPr/>
      </dsp:nvSpPr>
      <dsp:spPr>
        <a:xfrm>
          <a:off x="4841035" y="467611"/>
          <a:ext cx="4400941" cy="2640564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r>
            <a:rPr lang="ru-RU" sz="2800" kern="1200" dirty="0" err="1" smtClean="0"/>
            <a:t>ставити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запитання</a:t>
          </a:r>
          <a:r>
            <a:rPr lang="ru-RU" sz="2800" kern="1200" dirty="0" smtClean="0"/>
            <a:t> та </a:t>
          </a:r>
          <a:r>
            <a:rPr lang="ru-RU" sz="2800" kern="1200" dirty="0" err="1" smtClean="0"/>
            <a:t>шукати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відповіді</a:t>
          </a:r>
          <a:r>
            <a:rPr lang="ru-RU" sz="2800" kern="1200" dirty="0" smtClean="0"/>
            <a:t>;</a:t>
          </a:r>
          <a:endParaRPr lang="ru-RU" sz="2800" kern="1200" dirty="0"/>
        </a:p>
      </dsp:txBody>
      <dsp:txXfrm>
        <a:off x="4841035" y="467611"/>
        <a:ext cx="4400941" cy="2640564"/>
      </dsp:txXfrm>
    </dsp:sp>
    <dsp:sp modelId="{9C3AB3D3-ACC2-427E-A3A3-55B3725FC989}">
      <dsp:nvSpPr>
        <dsp:cNvPr id="0" name=""/>
        <dsp:cNvSpPr/>
      </dsp:nvSpPr>
      <dsp:spPr>
        <a:xfrm>
          <a:off x="9682070" y="467611"/>
          <a:ext cx="4400941" cy="2640564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 </a:t>
          </a:r>
          <a:r>
            <a:rPr lang="ru-RU" sz="2800" kern="1200" dirty="0" err="1" smtClean="0"/>
            <a:t>аналізувати,синтезувати</a:t>
          </a:r>
          <a:r>
            <a:rPr lang="ru-RU" sz="2800" kern="1200" dirty="0" smtClean="0"/>
            <a:t> та </a:t>
          </a:r>
          <a:r>
            <a:rPr lang="ru-RU" sz="2800" kern="1200" dirty="0" err="1" smtClean="0"/>
            <a:t>узагальнювати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значний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обсяг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фактів</a:t>
          </a:r>
          <a:r>
            <a:rPr lang="ru-RU" sz="2800" kern="1200" dirty="0" smtClean="0"/>
            <a:t>, </a:t>
          </a:r>
          <a:r>
            <a:rPr lang="ru-RU" sz="2800" kern="1200" dirty="0" err="1" smtClean="0"/>
            <a:t>простежуючи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зв’язки</a:t>
          </a:r>
          <a:r>
            <a:rPr lang="ru-RU" sz="2800" kern="1200" dirty="0" smtClean="0"/>
            <a:t> і </a:t>
          </a:r>
          <a:r>
            <a:rPr lang="ru-RU" sz="2800" kern="1200" dirty="0" err="1" smtClean="0"/>
            <a:t>тенденції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історичного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процесу</a:t>
          </a:r>
          <a:r>
            <a:rPr lang="ru-RU" sz="2800" kern="1200" dirty="0" smtClean="0"/>
            <a:t>; </a:t>
          </a:r>
          <a:endParaRPr lang="ru-RU" sz="2800" kern="1200" dirty="0"/>
        </a:p>
      </dsp:txBody>
      <dsp:txXfrm>
        <a:off x="9682070" y="467611"/>
        <a:ext cx="4400941" cy="2640564"/>
      </dsp:txXfrm>
    </dsp:sp>
    <dsp:sp modelId="{239F4427-97B5-4812-9E73-6A0A5A14F988}">
      <dsp:nvSpPr>
        <dsp:cNvPr id="0" name=""/>
        <dsp:cNvSpPr/>
      </dsp:nvSpPr>
      <dsp:spPr>
        <a:xfrm>
          <a:off x="2420517" y="3548270"/>
          <a:ext cx="4400941" cy="2640564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r>
            <a:rPr lang="ru-RU" sz="2800" kern="1200" dirty="0" err="1" smtClean="0"/>
            <a:t>визначати</a:t>
          </a:r>
          <a:r>
            <a:rPr lang="ru-RU" sz="2800" kern="1200" dirty="0" smtClean="0"/>
            <a:t> причини, </a:t>
          </a:r>
          <a:r>
            <a:rPr lang="ru-RU" sz="2800" kern="1200" dirty="0" err="1" smtClean="0"/>
            <a:t>сутність</a:t>
          </a:r>
          <a:r>
            <a:rPr lang="ru-RU" sz="2800" kern="1200" dirty="0" smtClean="0"/>
            <a:t>, </a:t>
          </a:r>
          <a:r>
            <a:rPr lang="ru-RU" sz="2800" kern="1200" dirty="0" err="1" smtClean="0"/>
            <a:t>наслідки</a:t>
          </a:r>
          <a:r>
            <a:rPr lang="ru-RU" sz="2800" kern="1200" dirty="0" smtClean="0"/>
            <a:t> та </a:t>
          </a:r>
          <a:r>
            <a:rPr lang="ru-RU" sz="2800" kern="1200" dirty="0" err="1" smtClean="0"/>
            <a:t>значення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історичних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явищ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та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подій</a:t>
          </a:r>
          <a:r>
            <a:rPr lang="ru-RU" sz="2800" kern="1200" dirty="0" smtClean="0"/>
            <a:t>, </a:t>
          </a:r>
          <a:r>
            <a:rPr lang="ru-RU" sz="2800" kern="1200" dirty="0" err="1" smtClean="0"/>
            <a:t>зв’язки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між</a:t>
          </a:r>
          <a:r>
            <a:rPr lang="ru-RU" sz="2800" kern="1200" dirty="0" smtClean="0"/>
            <a:t> ними;</a:t>
          </a:r>
          <a:endParaRPr lang="ru-RU" sz="2800" kern="1200" dirty="0"/>
        </a:p>
      </dsp:txBody>
      <dsp:txXfrm>
        <a:off x="2420517" y="3548270"/>
        <a:ext cx="4400941" cy="2640564"/>
      </dsp:txXfrm>
    </dsp:sp>
    <dsp:sp modelId="{ACDFAFDB-208F-4DB9-827C-162ADF54CB28}">
      <dsp:nvSpPr>
        <dsp:cNvPr id="0" name=""/>
        <dsp:cNvSpPr/>
      </dsp:nvSpPr>
      <dsp:spPr>
        <a:xfrm>
          <a:off x="7261553" y="3548270"/>
          <a:ext cx="4400941" cy="2640564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 </a:t>
          </a:r>
          <a:r>
            <a:rPr lang="ru-RU" sz="2800" kern="1200" dirty="0" err="1" smtClean="0"/>
            <a:t>визначати</a:t>
          </a:r>
          <a:r>
            <a:rPr lang="ru-RU" sz="2800" kern="1200" dirty="0" smtClean="0"/>
            <a:t> роль </a:t>
          </a:r>
          <a:r>
            <a:rPr lang="ru-RU" sz="2800" kern="1200" dirty="0" err="1" smtClean="0"/>
            <a:t>людського</a:t>
          </a:r>
          <a:r>
            <a:rPr lang="ru-RU" sz="2800" kern="1200" dirty="0" smtClean="0"/>
            <a:t> фактору в </a:t>
          </a:r>
          <a:r>
            <a:rPr lang="ru-RU" sz="2800" kern="1200" dirty="0" err="1" smtClean="0"/>
            <a:t>історії</a:t>
          </a:r>
          <a:r>
            <a:rPr lang="ru-RU" sz="2800" kern="1200" dirty="0" smtClean="0"/>
            <a:t>, </a:t>
          </a:r>
          <a:r>
            <a:rPr lang="ru-RU" sz="2800" kern="1200" dirty="0" err="1" smtClean="0"/>
            <a:t>розкривати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внутрішні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мотиви</a:t>
          </a:r>
          <a:r>
            <a:rPr lang="ru-RU" sz="2800" kern="1200" dirty="0" smtClean="0"/>
            <a:t> і </a:t>
          </a:r>
          <a:r>
            <a:rPr lang="ru-RU" sz="2800" kern="1200" dirty="0" err="1" smtClean="0"/>
            <a:t>зовнішні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чинники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діяльності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історичних</a:t>
          </a:r>
          <a:r>
            <a:rPr lang="ru-RU" sz="2800" kern="1200" dirty="0" smtClean="0"/>
            <a:t> </a:t>
          </a:r>
          <a:r>
            <a:rPr lang="ru-RU" sz="2800" kern="1200" dirty="0" err="1" smtClean="0"/>
            <a:t>осіб</a:t>
          </a:r>
          <a:r>
            <a:rPr lang="ru-RU" sz="2800" kern="1200" dirty="0" smtClean="0"/>
            <a:t>.</a:t>
          </a:r>
          <a:endParaRPr lang="ru-RU" sz="2800" kern="1200" dirty="0"/>
        </a:p>
      </dsp:txBody>
      <dsp:txXfrm>
        <a:off x="7261553" y="3548270"/>
        <a:ext cx="4400941" cy="264056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248BD0-67C4-4EFD-A91B-F8B69A3A201C}">
      <dsp:nvSpPr>
        <dsp:cNvPr id="0" name=""/>
        <dsp:cNvSpPr/>
      </dsp:nvSpPr>
      <dsp:spPr>
        <a:xfrm>
          <a:off x="1949898" y="3310"/>
          <a:ext cx="4135125" cy="24810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порівнювати</a:t>
          </a:r>
          <a:r>
            <a:rPr lang="ru-RU" sz="2500" kern="1200" dirty="0" smtClean="0"/>
            <a:t> й </a:t>
          </a:r>
          <a:r>
            <a:rPr lang="ru-RU" sz="2500" kern="1200" dirty="0" err="1" smtClean="0"/>
            <a:t>оцінювати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факти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діяльність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історичних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осіб</a:t>
          </a:r>
          <a:r>
            <a:rPr lang="ru-RU" sz="2500" kern="1200" dirty="0" smtClean="0"/>
            <a:t>; </a:t>
          </a:r>
        </a:p>
      </dsp:txBody>
      <dsp:txXfrm>
        <a:off x="1949898" y="3310"/>
        <a:ext cx="4135125" cy="2481075"/>
      </dsp:txXfrm>
    </dsp:sp>
    <dsp:sp modelId="{C2FA8636-5A3A-4852-9377-F1D3816E22E4}">
      <dsp:nvSpPr>
        <dsp:cNvPr id="0" name=""/>
        <dsp:cNvSpPr/>
      </dsp:nvSpPr>
      <dsp:spPr>
        <a:xfrm>
          <a:off x="6498536" y="3310"/>
          <a:ext cx="4135125" cy="2481075"/>
        </a:xfrm>
        <a:prstGeom prst="rect">
          <a:avLst/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r>
            <a:rPr lang="ru-RU" sz="2500" kern="1200" dirty="0" err="1" smtClean="0"/>
            <a:t>виявляти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інтереси</a:t>
          </a:r>
          <a:r>
            <a:rPr lang="ru-RU" sz="2500" kern="1200" dirty="0" smtClean="0"/>
            <a:t>, потреби, </a:t>
          </a:r>
          <a:r>
            <a:rPr lang="ru-RU" sz="2500" kern="1200" dirty="0" err="1" smtClean="0"/>
            <a:t>протиріччя</a:t>
          </a:r>
          <a:r>
            <a:rPr lang="ru-RU" sz="2500" kern="1200" dirty="0" smtClean="0"/>
            <a:t> в </a:t>
          </a:r>
          <a:r>
            <a:rPr lang="ru-RU" sz="2500" kern="1200" dirty="0" err="1" smtClean="0"/>
            <a:t>позиціях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різних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соціальних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груп</a:t>
          </a:r>
          <a:r>
            <a:rPr lang="ru-RU" sz="2500" kern="1200" dirty="0" smtClean="0"/>
            <a:t> і </a:t>
          </a:r>
          <a:r>
            <a:rPr lang="ru-RU" sz="2500" kern="1200" dirty="0" err="1" smtClean="0"/>
            <a:t>окремих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осіб</a:t>
          </a:r>
          <a:r>
            <a:rPr lang="ru-RU" sz="2500" kern="1200" dirty="0" smtClean="0"/>
            <a:t> й </a:t>
          </a:r>
          <a:r>
            <a:rPr lang="ru-RU" sz="2500" kern="1200" dirty="0" err="1" smtClean="0"/>
            <a:t>їх</a:t>
          </a:r>
          <a:r>
            <a:rPr lang="ru-RU" sz="2500" kern="1200" dirty="0" smtClean="0"/>
            <a:t> роль в </a:t>
          </a:r>
          <a:r>
            <a:rPr lang="ru-RU" sz="2500" kern="1200" dirty="0" err="1" smtClean="0"/>
            <a:t>історичному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процесі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тенденції</a:t>
          </a:r>
          <a:r>
            <a:rPr lang="ru-RU" sz="2500" kern="1200" dirty="0" smtClean="0"/>
            <a:t> і </a:t>
          </a:r>
          <a:r>
            <a:rPr lang="ru-RU" sz="2500" kern="1200" dirty="0" err="1" smtClean="0"/>
            <a:t>напрями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історичного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розвитку</a:t>
          </a:r>
          <a:r>
            <a:rPr lang="ru-RU" sz="2500" kern="1200" dirty="0" smtClean="0"/>
            <a:t>;</a:t>
          </a:r>
        </a:p>
      </dsp:txBody>
      <dsp:txXfrm>
        <a:off x="6498536" y="3310"/>
        <a:ext cx="4135125" cy="2481075"/>
      </dsp:txXfrm>
    </dsp:sp>
    <dsp:sp modelId="{AE85006A-A17B-4788-A695-DE2862351833}">
      <dsp:nvSpPr>
        <dsp:cNvPr id="0" name=""/>
        <dsp:cNvSpPr/>
      </dsp:nvSpPr>
      <dsp:spPr>
        <a:xfrm>
          <a:off x="1949898" y="2897898"/>
          <a:ext cx="4135125" cy="2481075"/>
        </a:xfrm>
        <a:prstGeom prst="rect">
          <a:avLst/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 </a:t>
          </a:r>
          <a:r>
            <a:rPr lang="ru-RU" sz="2500" kern="1200" dirty="0" err="1" smtClean="0"/>
            <a:t>оцінювати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різні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версії</a:t>
          </a:r>
          <a:r>
            <a:rPr lang="ru-RU" sz="2500" kern="1200" dirty="0" smtClean="0"/>
            <a:t> і думки про </a:t>
          </a:r>
          <a:r>
            <a:rPr lang="ru-RU" sz="2500" kern="1200" dirty="0" err="1" smtClean="0"/>
            <a:t>минулі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історичні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події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визнаючи</a:t>
          </a:r>
          <a:r>
            <a:rPr lang="ru-RU" sz="2500" kern="1200" dirty="0" smtClean="0"/>
            <a:t>, </a:t>
          </a:r>
          <a:r>
            <a:rPr lang="ru-RU" sz="2500" kern="1200" dirty="0" err="1" smtClean="0"/>
            <a:t>що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деякі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джерела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можуть</a:t>
          </a:r>
          <a:r>
            <a:rPr lang="ru-RU" sz="2500" kern="1200" dirty="0" smtClean="0"/>
            <a:t> бути </a:t>
          </a:r>
          <a:r>
            <a:rPr lang="ru-RU" sz="2500" kern="1200" dirty="0" err="1" smtClean="0"/>
            <a:t>необ’єктивними</a:t>
          </a:r>
          <a:r>
            <a:rPr lang="ru-RU" sz="2500" kern="1200" dirty="0" smtClean="0"/>
            <a:t>; </a:t>
          </a:r>
        </a:p>
      </dsp:txBody>
      <dsp:txXfrm>
        <a:off x="1949898" y="2897898"/>
        <a:ext cx="4135125" cy="2481075"/>
      </dsp:txXfrm>
    </dsp:sp>
    <dsp:sp modelId="{2A4C07B3-6ED1-40F4-92B1-041920F9F53E}">
      <dsp:nvSpPr>
        <dsp:cNvPr id="0" name=""/>
        <dsp:cNvSpPr/>
      </dsp:nvSpPr>
      <dsp:spPr>
        <a:xfrm>
          <a:off x="6498536" y="2897898"/>
          <a:ext cx="4135125" cy="248107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err="1" smtClean="0"/>
            <a:t>визначати</a:t>
          </a:r>
          <a:r>
            <a:rPr lang="ru-RU" sz="2500" kern="1200" dirty="0" smtClean="0"/>
            <a:t> та </a:t>
          </a:r>
          <a:r>
            <a:rPr lang="ru-RU" sz="2500" kern="1200" dirty="0" err="1" smtClean="0"/>
            <a:t>осмислювати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зв’язки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між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історією</a:t>
          </a:r>
          <a:r>
            <a:rPr lang="ru-RU" sz="2500" kern="1200" dirty="0" smtClean="0"/>
            <a:t> і </a:t>
          </a:r>
          <a:r>
            <a:rPr lang="ru-RU" sz="2500" kern="1200" dirty="0" err="1" smtClean="0"/>
            <a:t>сучасним</a:t>
          </a:r>
          <a:r>
            <a:rPr lang="ru-RU" sz="2500" kern="1200" dirty="0" smtClean="0"/>
            <a:t> </a:t>
          </a:r>
          <a:r>
            <a:rPr lang="ru-RU" sz="2500" kern="1200" dirty="0" err="1" smtClean="0"/>
            <a:t>життям</a:t>
          </a:r>
          <a:r>
            <a:rPr lang="ru-RU" sz="2500" kern="1200" dirty="0" smtClean="0"/>
            <a:t>.</a:t>
          </a:r>
        </a:p>
      </dsp:txBody>
      <dsp:txXfrm>
        <a:off x="6498536" y="2897898"/>
        <a:ext cx="4135125" cy="248107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1A4970-4AD2-4B2A-8B04-C4B04920FF76}">
      <dsp:nvSpPr>
        <dsp:cNvPr id="0" name=""/>
        <dsp:cNvSpPr/>
      </dsp:nvSpPr>
      <dsp:spPr>
        <a:xfrm>
          <a:off x="4618589" y="429238"/>
          <a:ext cx="6494527" cy="6494527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solidFill>
                <a:schemeClr val="tx1"/>
              </a:solidFill>
            </a:rPr>
            <a:t>Вивчення</a:t>
          </a:r>
          <a:r>
            <a:rPr lang="ru-RU" sz="1800" b="0" i="0" kern="1200" smtClean="0">
              <a:solidFill>
                <a:schemeClr val="tx1"/>
              </a:solidFill>
            </a:rPr>
            <a:t> </a:t>
          </a:r>
          <a:r>
            <a:rPr lang="ru-RU" sz="1800" b="0" i="0" kern="1200" dirty="0" err="1" smtClean="0">
              <a:solidFill>
                <a:schemeClr val="tx1"/>
              </a:solidFill>
            </a:rPr>
            <a:t>науково-методичної</a:t>
          </a:r>
          <a:r>
            <a:rPr lang="ru-RU" sz="1800" b="0" i="0" kern="1200" dirty="0" smtClean="0">
              <a:solidFill>
                <a:schemeClr val="tx1"/>
              </a:solidFill>
            </a:rPr>
            <a:t> </a:t>
          </a:r>
          <a:r>
            <a:rPr lang="ru-RU" sz="1800" b="0" i="0" kern="1200" dirty="0" err="1" smtClean="0">
              <a:solidFill>
                <a:schemeClr val="tx1"/>
              </a:solidFill>
            </a:rPr>
            <a:t>літератури</a:t>
          </a:r>
          <a:r>
            <a:rPr lang="ru-RU" sz="1800" b="0" i="0" kern="1200" dirty="0" smtClean="0">
              <a:solidFill>
                <a:schemeClr val="tx1"/>
              </a:solidFill>
            </a:rPr>
            <a:t>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7930025" y="1047765"/>
        <a:ext cx="1778263" cy="1121079"/>
      </dsp:txXfrm>
    </dsp:sp>
    <dsp:sp modelId="{40B06051-6D67-48A3-AAD2-30BD27957B82}">
      <dsp:nvSpPr>
        <dsp:cNvPr id="0" name=""/>
        <dsp:cNvSpPr/>
      </dsp:nvSpPr>
      <dsp:spPr>
        <a:xfrm>
          <a:off x="4162587" y="792486"/>
          <a:ext cx="7087867" cy="6494527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3">
                <a:hueOff val="451767"/>
                <a:satOff val="16667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1767"/>
                <a:satOff val="16667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1767"/>
                <a:satOff val="16667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solidFill>
                <a:schemeClr val="tx1"/>
              </a:solidFill>
            </a:rPr>
            <a:t>Ознайомлення</a:t>
          </a:r>
          <a:r>
            <a:rPr lang="ru-RU" sz="1800" b="0" i="0" kern="1200" dirty="0" smtClean="0">
              <a:solidFill>
                <a:schemeClr val="tx1"/>
              </a:solidFill>
            </a:rPr>
            <a:t> з </a:t>
          </a:r>
          <a:r>
            <a:rPr lang="ru-RU" sz="1800" b="0" i="0" kern="1200" dirty="0" err="1" smtClean="0">
              <a:solidFill>
                <a:schemeClr val="tx1"/>
              </a:solidFill>
            </a:rPr>
            <a:t>новими</a:t>
          </a:r>
          <a:r>
            <a:rPr lang="ru-RU" sz="1800" b="0" i="0" kern="1200" dirty="0" smtClean="0">
              <a:solidFill>
                <a:schemeClr val="tx1"/>
              </a:solidFill>
            </a:rPr>
            <a:t> </a:t>
          </a:r>
          <a:r>
            <a:rPr lang="ru-RU" sz="1800" b="0" i="0" kern="1200" dirty="0" err="1" smtClean="0">
              <a:solidFill>
                <a:schemeClr val="tx1"/>
              </a:solidFill>
            </a:rPr>
            <a:t>технологіями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014401" y="3111960"/>
        <a:ext cx="2058856" cy="1198394"/>
      </dsp:txXfrm>
    </dsp:sp>
    <dsp:sp modelId="{E89B3B23-8846-44F6-BA86-B3D23C41DAB0}">
      <dsp:nvSpPr>
        <dsp:cNvPr id="0" name=""/>
        <dsp:cNvSpPr/>
      </dsp:nvSpPr>
      <dsp:spPr>
        <a:xfrm>
          <a:off x="4162587" y="792486"/>
          <a:ext cx="7087867" cy="6494527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solidFill>
                <a:schemeClr val="tx1"/>
              </a:solidFill>
            </a:rPr>
            <a:t>Апробація</a:t>
          </a:r>
          <a:r>
            <a:rPr lang="ru-RU" sz="1800" b="0" i="0" kern="1200" dirty="0" smtClean="0">
              <a:solidFill>
                <a:schemeClr val="tx1"/>
              </a:solidFill>
            </a:rPr>
            <a:t> </a:t>
          </a:r>
          <a:r>
            <a:rPr lang="ru-RU" sz="1800" b="0" i="0" kern="1200" dirty="0" err="1" smtClean="0">
              <a:solidFill>
                <a:schemeClr val="tx1"/>
              </a:solidFill>
            </a:rPr>
            <a:t>нових</a:t>
          </a:r>
          <a:r>
            <a:rPr lang="ru-RU" sz="1800" b="0" i="0" kern="1200" dirty="0" smtClean="0">
              <a:solidFill>
                <a:schemeClr val="tx1"/>
              </a:solidFill>
            </a:rPr>
            <a:t> форм і </a:t>
          </a:r>
          <a:r>
            <a:rPr lang="ru-RU" sz="1800" b="0" i="0" kern="1200" dirty="0" err="1" smtClean="0">
              <a:solidFill>
                <a:schemeClr val="tx1"/>
              </a:solidFill>
            </a:rPr>
            <a:t>видів</a:t>
          </a:r>
          <a:r>
            <a:rPr lang="ru-RU" sz="1800" b="0" i="0" kern="1200" dirty="0" smtClean="0">
              <a:solidFill>
                <a:schemeClr val="tx1"/>
              </a:solidFill>
            </a:rPr>
            <a:t> </a:t>
          </a:r>
          <a:r>
            <a:rPr lang="ru-RU" sz="1800" b="0" i="0" kern="1200" dirty="0" err="1" smtClean="0">
              <a:solidFill>
                <a:schemeClr val="tx1"/>
              </a:solidFill>
            </a:rPr>
            <a:t>роботи</a:t>
          </a:r>
          <a:r>
            <a:rPr lang="ru-RU" sz="1800" b="0" i="0" kern="1200" dirty="0" smtClean="0">
              <a:solidFill>
                <a:schemeClr val="tx1"/>
              </a:solidFill>
            </a:rPr>
            <a:t> на уроках.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8719073" y="4658276"/>
        <a:ext cx="1856346" cy="1237052"/>
      </dsp:txXfrm>
    </dsp:sp>
    <dsp:sp modelId="{9DF6D650-D93F-4493-B17D-5B4C3C481351}">
      <dsp:nvSpPr>
        <dsp:cNvPr id="0" name=""/>
        <dsp:cNvSpPr/>
      </dsp:nvSpPr>
      <dsp:spPr>
        <a:xfrm>
          <a:off x="4459257" y="792486"/>
          <a:ext cx="6494527" cy="6494527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cap="none" spc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Ознайомлення з перспективним досвідом</a:t>
          </a:r>
          <a:endParaRPr lang="ru-RU" sz="1600" b="0" i="0" kern="1200" cap="none" spc="0" dirty="0" smtClean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6836718" y="5895329"/>
        <a:ext cx="1739605" cy="1237052"/>
      </dsp:txXfrm>
    </dsp:sp>
    <dsp:sp modelId="{F894B815-B875-47B4-9D48-1B15B2166AD2}">
      <dsp:nvSpPr>
        <dsp:cNvPr id="0" name=""/>
        <dsp:cNvSpPr/>
      </dsp:nvSpPr>
      <dsp:spPr>
        <a:xfrm>
          <a:off x="4459257" y="792486"/>
          <a:ext cx="6494527" cy="6494527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solidFill>
                <a:schemeClr val="bg1"/>
              </a:solidFill>
            </a:rPr>
            <a:t>Індивідуальна</a:t>
          </a:r>
          <a:r>
            <a:rPr lang="ru-RU" sz="1800" b="0" i="0" kern="1200" dirty="0" smtClean="0">
              <a:solidFill>
                <a:schemeClr val="bg1"/>
              </a:solidFill>
            </a:rPr>
            <a:t> робота з </a:t>
          </a:r>
          <a:r>
            <a:rPr lang="ru-RU" sz="1800" b="0" i="0" kern="1200" dirty="0" err="1" smtClean="0">
              <a:solidFill>
                <a:schemeClr val="bg1"/>
              </a:solidFill>
            </a:rPr>
            <a:t>учнями</a:t>
          </a:r>
          <a:r>
            <a:rPr lang="ru-RU" sz="1800" b="0" i="0" kern="1200" dirty="0" smtClean="0">
              <a:solidFill>
                <a:schemeClr val="bg1"/>
              </a:solidFill>
            </a:rPr>
            <a:t>. </a:t>
          </a:r>
        </a:p>
      </dsp:txBody>
      <dsp:txXfrm>
        <a:off x="5077783" y="4658276"/>
        <a:ext cx="1700947" cy="1237052"/>
      </dsp:txXfrm>
    </dsp:sp>
    <dsp:sp modelId="{1A316375-57A7-407F-A65A-AA4FF1649FF5}">
      <dsp:nvSpPr>
        <dsp:cNvPr id="0" name=""/>
        <dsp:cNvSpPr/>
      </dsp:nvSpPr>
      <dsp:spPr>
        <a:xfrm>
          <a:off x="4459257" y="792486"/>
          <a:ext cx="6494527" cy="6494527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3">
                <a:hueOff val="2258833"/>
                <a:satOff val="83333"/>
                <a:lumOff val="-1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8833"/>
                <a:satOff val="83333"/>
                <a:lumOff val="-1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8833"/>
                <a:satOff val="83333"/>
                <a:lumOff val="-1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err="1" smtClean="0">
              <a:solidFill>
                <a:srgbClr val="92D050"/>
              </a:solidFill>
            </a:rPr>
            <a:t>Проєктна</a:t>
          </a:r>
          <a:r>
            <a:rPr lang="ru-RU" sz="1800" b="0" i="0" kern="1200" dirty="0" smtClean="0">
              <a:solidFill>
                <a:srgbClr val="92D050"/>
              </a:solidFill>
            </a:rPr>
            <a:t> робота. </a:t>
          </a:r>
          <a:endParaRPr lang="ru-RU" sz="1800" kern="1200" dirty="0">
            <a:solidFill>
              <a:srgbClr val="92D050"/>
            </a:solidFill>
          </a:endParaRPr>
        </a:p>
      </dsp:txBody>
      <dsp:txXfrm>
        <a:off x="4621620" y="3111960"/>
        <a:ext cx="1886505" cy="1198394"/>
      </dsp:txXfrm>
    </dsp:sp>
    <dsp:sp modelId="{45FD72DC-8A12-4A8D-A7F4-2A8AA06CB954}">
      <dsp:nvSpPr>
        <dsp:cNvPr id="0" name=""/>
        <dsp:cNvSpPr/>
      </dsp:nvSpPr>
      <dsp:spPr>
        <a:xfrm>
          <a:off x="4459257" y="792486"/>
          <a:ext cx="6494527" cy="6494527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kern="1200" dirty="0" smtClean="0">
              <a:solidFill>
                <a:schemeClr val="bg1"/>
              </a:solidFill>
            </a:rPr>
            <a:t>Участь у </a:t>
          </a:r>
          <a:r>
            <a:rPr lang="ru-RU" sz="1800" b="0" i="0" kern="1200" dirty="0" err="1" smtClean="0">
              <a:solidFill>
                <a:schemeClr val="bg1"/>
              </a:solidFill>
            </a:rPr>
            <a:t>конференціях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5866404" y="1411013"/>
        <a:ext cx="1778263" cy="112107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0E47C4-B66E-405B-83BB-E204CF47D113}">
      <dsp:nvSpPr>
        <dsp:cNvPr id="0" name=""/>
        <dsp:cNvSpPr/>
      </dsp:nvSpPr>
      <dsp:spPr>
        <a:xfrm>
          <a:off x="1348408" y="7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«Мікрофон»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8408" y="776"/>
        <a:ext cx="2645285" cy="1587171"/>
      </dsp:txXfrm>
    </dsp:sp>
    <dsp:sp modelId="{7D40BBF9-CCB6-4C8E-B7B8-BA8F0FB20373}">
      <dsp:nvSpPr>
        <dsp:cNvPr id="0" name=""/>
        <dsp:cNvSpPr/>
      </dsp:nvSpPr>
      <dsp:spPr>
        <a:xfrm>
          <a:off x="4258222" y="7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246418"/>
                <a:satOff val="9091"/>
                <a:lumOff val="-13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6418"/>
                <a:satOff val="9091"/>
                <a:lumOff val="-13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6418"/>
                <a:satOff val="9091"/>
                <a:lumOff val="-13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cap="none" spc="0" dirty="0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3000" b="0" i="0" kern="1200" cap="none" spc="0" dirty="0" err="1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Знайди</a:t>
          </a:r>
          <a:r>
            <a:rPr lang="ru-RU" sz="3000" b="0" i="0" kern="1200" cap="none" spc="0" dirty="0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000" b="0" i="0" kern="1200" cap="none" spc="0" dirty="0" err="1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помилку</a:t>
          </a:r>
          <a:r>
            <a:rPr lang="ru-RU" sz="3000" b="0" i="0" kern="1200" cap="none" spc="0" dirty="0" smtClean="0">
              <a:ln w="0"/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3000" b="0" i="0" kern="120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8222" y="776"/>
        <a:ext cx="2645285" cy="1587171"/>
      </dsp:txXfrm>
    </dsp:sp>
    <dsp:sp modelId="{4562E598-256C-4BA1-B1A8-D41B36CEC29C}">
      <dsp:nvSpPr>
        <dsp:cNvPr id="0" name=""/>
        <dsp:cNvSpPr/>
      </dsp:nvSpPr>
      <dsp:spPr>
        <a:xfrm>
          <a:off x="7168037" y="7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492836"/>
                <a:satOff val="18182"/>
                <a:lumOff val="-26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92836"/>
                <a:satOff val="18182"/>
                <a:lumOff val="-26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92836"/>
                <a:satOff val="18182"/>
                <a:lumOff val="-26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3000" b="0" i="0" kern="1200" cap="none" spc="0" dirty="0" err="1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Прес</a:t>
          </a:r>
          <a:r>
            <a:rPr lang="ru-RU" sz="3000" b="0" i="0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3000" b="0" i="0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68037" y="776"/>
        <a:ext cx="2645285" cy="1587171"/>
      </dsp:txXfrm>
    </dsp:sp>
    <dsp:sp modelId="{627B6C80-4634-4977-83A0-5E0DD29BFCD8}">
      <dsp:nvSpPr>
        <dsp:cNvPr id="0" name=""/>
        <dsp:cNvSpPr/>
      </dsp:nvSpPr>
      <dsp:spPr>
        <a:xfrm>
          <a:off x="10077851" y="7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739254"/>
                <a:satOff val="27273"/>
                <a:lumOff val="-401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39254"/>
                <a:satOff val="27273"/>
                <a:lumOff val="-401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39254"/>
                <a:satOff val="27273"/>
                <a:lumOff val="-401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«Естафета»</a:t>
          </a:r>
          <a:endParaRPr lang="ru-RU" sz="3000" b="0" i="0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77851" y="776"/>
        <a:ext cx="2645285" cy="1587171"/>
      </dsp:txXfrm>
    </dsp:sp>
    <dsp:sp modelId="{9DF9E012-AC40-432A-BFF4-37C6C41CC58D}">
      <dsp:nvSpPr>
        <dsp:cNvPr id="0" name=""/>
        <dsp:cNvSpPr/>
      </dsp:nvSpPr>
      <dsp:spPr>
        <a:xfrm>
          <a:off x="1348408" y="18524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985672"/>
                <a:satOff val="36364"/>
                <a:lumOff val="-53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85672"/>
                <a:satOff val="36364"/>
                <a:lumOff val="-53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85672"/>
                <a:satOff val="36364"/>
                <a:lumOff val="-53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Незакінчене</a:t>
          </a: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речення</a:t>
          </a: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8408" y="1852476"/>
        <a:ext cx="2645285" cy="1587171"/>
      </dsp:txXfrm>
    </dsp:sp>
    <dsp:sp modelId="{EE1617AA-2A7A-4903-9D47-336473FDD686}">
      <dsp:nvSpPr>
        <dsp:cNvPr id="0" name=""/>
        <dsp:cNvSpPr/>
      </dsp:nvSpPr>
      <dsp:spPr>
        <a:xfrm>
          <a:off x="4258222" y="18524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1232090"/>
                <a:satOff val="45455"/>
                <a:lumOff val="-66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32090"/>
                <a:satOff val="45455"/>
                <a:lumOff val="-66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32090"/>
                <a:satOff val="45455"/>
                <a:lumOff val="-66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Мозковий</a:t>
          </a: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штурм»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8222" y="1852476"/>
        <a:ext cx="2645285" cy="1587171"/>
      </dsp:txXfrm>
    </dsp:sp>
    <dsp:sp modelId="{61074A79-11A6-4A1E-986E-5CE7606E564B}">
      <dsp:nvSpPr>
        <dsp:cNvPr id="0" name=""/>
        <dsp:cNvSpPr/>
      </dsp:nvSpPr>
      <dsp:spPr>
        <a:xfrm>
          <a:off x="7168037" y="18524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1478509"/>
                <a:satOff val="54545"/>
                <a:lumOff val="-80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78509"/>
                <a:satOff val="54545"/>
                <a:lumOff val="-80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78509"/>
                <a:satOff val="54545"/>
                <a:lumOff val="-80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«Займи </a:t>
          </a:r>
          <a:r>
            <a:rPr lang="ru-RU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позицію</a:t>
          </a: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68037" y="1852476"/>
        <a:ext cx="2645285" cy="1587171"/>
      </dsp:txXfrm>
    </dsp:sp>
    <dsp:sp modelId="{FE9D9B2F-8811-4C5A-8714-5A84A4278128}">
      <dsp:nvSpPr>
        <dsp:cNvPr id="0" name=""/>
        <dsp:cNvSpPr/>
      </dsp:nvSpPr>
      <dsp:spPr>
        <a:xfrm>
          <a:off x="10077851" y="18524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1724927"/>
                <a:satOff val="63636"/>
                <a:lumOff val="-93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724927"/>
                <a:satOff val="63636"/>
                <a:lumOff val="-93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724927"/>
                <a:satOff val="63636"/>
                <a:lumOff val="-93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«Коло </a:t>
          </a:r>
          <a:r>
            <a:rPr lang="ru-RU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ідей</a:t>
          </a:r>
          <a:r>
            <a:rPr lang="ru-RU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77851" y="1852476"/>
        <a:ext cx="2645285" cy="1587171"/>
      </dsp:txXfrm>
    </dsp:sp>
    <dsp:sp modelId="{63FB4E42-77E3-4E2F-80C8-BE9B73181112}">
      <dsp:nvSpPr>
        <dsp:cNvPr id="0" name=""/>
        <dsp:cNvSpPr/>
      </dsp:nvSpPr>
      <dsp:spPr>
        <a:xfrm>
          <a:off x="1348408" y="37041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1971345"/>
                <a:satOff val="72727"/>
                <a:lumOff val="-10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971345"/>
                <a:satOff val="72727"/>
                <a:lumOff val="-10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971345"/>
                <a:satOff val="72727"/>
                <a:lumOff val="-10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«Ротаційні трійки»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48408" y="3704176"/>
        <a:ext cx="2645285" cy="1587171"/>
      </dsp:txXfrm>
    </dsp:sp>
    <dsp:sp modelId="{E36E12CE-23A2-4FDE-9D30-7ABF303E6A09}">
      <dsp:nvSpPr>
        <dsp:cNvPr id="0" name=""/>
        <dsp:cNvSpPr/>
      </dsp:nvSpPr>
      <dsp:spPr>
        <a:xfrm>
          <a:off x="4258222" y="37041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2217763"/>
                <a:satOff val="81818"/>
                <a:lumOff val="-1203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17763"/>
                <a:satOff val="81818"/>
                <a:lumOff val="-1203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17763"/>
                <a:satOff val="81818"/>
                <a:lumOff val="-1203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Скрайбінг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58222" y="3704176"/>
        <a:ext cx="2645285" cy="1587171"/>
      </dsp:txXfrm>
    </dsp:sp>
    <dsp:sp modelId="{37B6EBEC-47B9-4E37-A20F-B31D37309CD2}">
      <dsp:nvSpPr>
        <dsp:cNvPr id="0" name=""/>
        <dsp:cNvSpPr/>
      </dsp:nvSpPr>
      <dsp:spPr>
        <a:xfrm>
          <a:off x="7168037" y="37041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2464181"/>
                <a:satOff val="90909"/>
                <a:lumOff val="-133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64181"/>
                <a:satOff val="90909"/>
                <a:lumOff val="-133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64181"/>
                <a:satOff val="90909"/>
                <a:lumOff val="-133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Блайднес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68037" y="3704176"/>
        <a:ext cx="2645285" cy="1587171"/>
      </dsp:txXfrm>
    </dsp:sp>
    <dsp:sp modelId="{D20965EF-2A4A-46FD-9A9F-E1E2FD581709}">
      <dsp:nvSpPr>
        <dsp:cNvPr id="0" name=""/>
        <dsp:cNvSpPr/>
      </dsp:nvSpPr>
      <dsp:spPr>
        <a:xfrm>
          <a:off x="10077851" y="3704176"/>
          <a:ext cx="2645285" cy="1587171"/>
        </a:xfrm>
        <a:prstGeom prst="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b="0" i="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«Дошка вражень»</a:t>
          </a:r>
          <a:endParaRPr lang="ru-RU" sz="3000" b="0" i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77851" y="3704176"/>
        <a:ext cx="2645285" cy="1587171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60FF61-187C-44B1-82F3-D9AB9FC1C4AC}">
      <dsp:nvSpPr>
        <dsp:cNvPr id="0" name=""/>
        <dsp:cNvSpPr/>
      </dsp:nvSpPr>
      <dsp:spPr>
        <a:xfrm>
          <a:off x="3988" y="202101"/>
          <a:ext cx="3164552" cy="18987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smtClean="0">
              <a:latin typeface="Arial" panose="020B0604020202020204" pitchFamily="34" charset="0"/>
              <a:cs typeface="Arial" panose="020B0604020202020204" pitchFamily="34" charset="0"/>
            </a:rPr>
            <a:t>YouTube</a:t>
          </a:r>
          <a:endParaRPr lang="ru-RU" sz="2400" b="0" kern="1200" dirty="0"/>
        </a:p>
      </dsp:txBody>
      <dsp:txXfrm>
        <a:off x="3988" y="202101"/>
        <a:ext cx="3164552" cy="1898731"/>
      </dsp:txXfrm>
    </dsp:sp>
    <dsp:sp modelId="{3450343C-49A4-4336-A042-4112FEAD53D0}">
      <dsp:nvSpPr>
        <dsp:cNvPr id="0" name=""/>
        <dsp:cNvSpPr/>
      </dsp:nvSpPr>
      <dsp:spPr>
        <a:xfrm>
          <a:off x="3484996" y="202101"/>
          <a:ext cx="3164552" cy="1898731"/>
        </a:xfrm>
        <a:prstGeom prst="rect">
          <a:avLst/>
        </a:prstGeom>
        <a:gradFill rotWithShape="0">
          <a:gsLst>
            <a:gs pos="0">
              <a:schemeClr val="accent3">
                <a:hueOff val="271060"/>
                <a:satOff val="10000"/>
                <a:lumOff val="-1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60"/>
                <a:satOff val="10000"/>
                <a:lumOff val="-1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60"/>
                <a:satOff val="10000"/>
                <a:lumOff val="-1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LearningApps</a:t>
          </a:r>
          <a:endParaRPr lang="uk-UA" sz="36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84996" y="202101"/>
        <a:ext cx="3164552" cy="1898731"/>
      </dsp:txXfrm>
    </dsp:sp>
    <dsp:sp modelId="{9706529B-F579-4582-B66B-3DA10430FF9B}">
      <dsp:nvSpPr>
        <dsp:cNvPr id="0" name=""/>
        <dsp:cNvSpPr/>
      </dsp:nvSpPr>
      <dsp:spPr>
        <a:xfrm>
          <a:off x="6966004" y="202101"/>
          <a:ext cx="3164552" cy="1898731"/>
        </a:xfrm>
        <a:prstGeom prst="rect">
          <a:avLst/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smtClean="0">
              <a:latin typeface="Arial" panose="020B0604020202020204" pitchFamily="34" charset="0"/>
              <a:cs typeface="Arial" panose="020B0604020202020204" pitchFamily="34" charset="0"/>
            </a:rPr>
            <a:t>Testy.org.ua</a:t>
          </a:r>
          <a:endParaRPr lang="uk-UA" sz="36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66004" y="202101"/>
        <a:ext cx="3164552" cy="1898731"/>
      </dsp:txXfrm>
    </dsp:sp>
    <dsp:sp modelId="{7CCB4D75-1883-4330-AB98-6A2BCD081E87}">
      <dsp:nvSpPr>
        <dsp:cNvPr id="0" name=""/>
        <dsp:cNvSpPr/>
      </dsp:nvSpPr>
      <dsp:spPr>
        <a:xfrm>
          <a:off x="10447012" y="202101"/>
          <a:ext cx="3164552" cy="1898731"/>
        </a:xfrm>
        <a:prstGeom prst="rect">
          <a:avLst/>
        </a:prstGeom>
        <a:gradFill rotWithShape="0">
          <a:gsLst>
            <a:gs pos="0">
              <a:schemeClr val="accent3">
                <a:hueOff val="813180"/>
                <a:satOff val="30000"/>
                <a:lumOff val="-4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13180"/>
                <a:satOff val="30000"/>
                <a:lumOff val="-4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13180"/>
                <a:satOff val="30000"/>
                <a:lumOff val="-4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smtClean="0">
              <a:latin typeface="Arial" panose="020B0604020202020204" pitchFamily="34" charset="0"/>
              <a:cs typeface="Arial" panose="020B0604020202020204" pitchFamily="34" charset="0"/>
            </a:rPr>
            <a:t>WordWall</a:t>
          </a:r>
          <a:endParaRPr lang="uk-UA" sz="3600" b="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47012" y="202101"/>
        <a:ext cx="3164552" cy="1898731"/>
      </dsp:txXfrm>
    </dsp:sp>
    <dsp:sp modelId="{9C8B19D5-A992-4C5F-822E-CC210A557709}">
      <dsp:nvSpPr>
        <dsp:cNvPr id="0" name=""/>
        <dsp:cNvSpPr/>
      </dsp:nvSpPr>
      <dsp:spPr>
        <a:xfrm>
          <a:off x="3988" y="2417288"/>
          <a:ext cx="3164552" cy="1898731"/>
        </a:xfrm>
        <a:prstGeom prst="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 smtClean="0"/>
            <a:t>Kahoot</a:t>
          </a:r>
          <a:r>
            <a:rPr lang="en-US" sz="3600" b="0" kern="1200" dirty="0" smtClean="0"/>
            <a:t>!</a:t>
          </a:r>
          <a:endParaRPr lang="ru-RU" sz="3600" b="0" kern="1200" dirty="0"/>
        </a:p>
      </dsp:txBody>
      <dsp:txXfrm>
        <a:off x="3988" y="2417288"/>
        <a:ext cx="3164552" cy="1898731"/>
      </dsp:txXfrm>
    </dsp:sp>
    <dsp:sp modelId="{12EFBE3F-54E1-452A-8D3C-710F37C83A8B}">
      <dsp:nvSpPr>
        <dsp:cNvPr id="0" name=""/>
        <dsp:cNvSpPr/>
      </dsp:nvSpPr>
      <dsp:spPr>
        <a:xfrm>
          <a:off x="3484996" y="2417288"/>
          <a:ext cx="3164552" cy="1898731"/>
        </a:xfrm>
        <a:prstGeom prst="rect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 smtClean="0"/>
            <a:t>Onlinetestpad</a:t>
          </a:r>
          <a:endParaRPr lang="ru-RU" sz="3600" b="0" kern="1200" dirty="0"/>
        </a:p>
      </dsp:txBody>
      <dsp:txXfrm>
        <a:off x="3484996" y="2417288"/>
        <a:ext cx="3164552" cy="1898731"/>
      </dsp:txXfrm>
    </dsp:sp>
    <dsp:sp modelId="{CF77874A-3E6B-4EED-9A00-D1F3ED0E95BD}">
      <dsp:nvSpPr>
        <dsp:cNvPr id="0" name=""/>
        <dsp:cNvSpPr/>
      </dsp:nvSpPr>
      <dsp:spPr>
        <a:xfrm>
          <a:off x="6966004" y="2417288"/>
          <a:ext cx="3164552" cy="1898731"/>
        </a:xfrm>
        <a:prstGeom prst="rect">
          <a:avLst/>
        </a:prstGeom>
        <a:solidFill>
          <a:srgbClr val="917E6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i="1" kern="1200" smtClean="0"/>
            <a:t>JustClass</a:t>
          </a:r>
          <a:endParaRPr lang="ru-RU" sz="3600" b="0" i="1" kern="1200" dirty="0"/>
        </a:p>
      </dsp:txBody>
      <dsp:txXfrm>
        <a:off x="6966004" y="2417288"/>
        <a:ext cx="3164552" cy="1898731"/>
      </dsp:txXfrm>
    </dsp:sp>
    <dsp:sp modelId="{2D79CF8C-D8F9-4788-A10B-7C05AD2562D5}">
      <dsp:nvSpPr>
        <dsp:cNvPr id="0" name=""/>
        <dsp:cNvSpPr/>
      </dsp:nvSpPr>
      <dsp:spPr>
        <a:xfrm>
          <a:off x="10447012" y="2417288"/>
          <a:ext cx="3164552" cy="1898731"/>
        </a:xfrm>
        <a:prstGeom prst="rect">
          <a:avLst/>
        </a:prstGeom>
        <a:gradFill rotWithShape="0">
          <a:gsLst>
            <a:gs pos="0">
              <a:schemeClr val="accent3">
                <a:hueOff val="1897419"/>
                <a:satOff val="70000"/>
                <a:lumOff val="-10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97419"/>
                <a:satOff val="70000"/>
                <a:lumOff val="-10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97419"/>
                <a:satOff val="70000"/>
                <a:lumOff val="-10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smtClean="0"/>
            <a:t>Classtime</a:t>
          </a:r>
          <a:endParaRPr lang="ru-RU" sz="3600" b="0" kern="1200" dirty="0"/>
        </a:p>
      </dsp:txBody>
      <dsp:txXfrm>
        <a:off x="10447012" y="2417288"/>
        <a:ext cx="3164552" cy="1898731"/>
      </dsp:txXfrm>
    </dsp:sp>
    <dsp:sp modelId="{66400A48-A388-498F-9FA3-EA07E0FD76FE}">
      <dsp:nvSpPr>
        <dsp:cNvPr id="0" name=""/>
        <dsp:cNvSpPr/>
      </dsp:nvSpPr>
      <dsp:spPr>
        <a:xfrm>
          <a:off x="1744492" y="4632475"/>
          <a:ext cx="3164552" cy="1898731"/>
        </a:xfrm>
        <a:prstGeom prst="rect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0" kern="1200" dirty="0" smtClean="0"/>
            <a:t>Освітній портал «На урок»</a:t>
          </a:r>
          <a:endParaRPr lang="ru-RU" sz="3600" b="0" kern="1200" dirty="0"/>
        </a:p>
      </dsp:txBody>
      <dsp:txXfrm>
        <a:off x="1744492" y="4632475"/>
        <a:ext cx="3164552" cy="1898731"/>
      </dsp:txXfrm>
    </dsp:sp>
    <dsp:sp modelId="{42857C7D-D8CD-4737-B175-5C7BA00BE9E4}">
      <dsp:nvSpPr>
        <dsp:cNvPr id="0" name=""/>
        <dsp:cNvSpPr/>
      </dsp:nvSpPr>
      <dsp:spPr>
        <a:xfrm>
          <a:off x="5225500" y="4632475"/>
          <a:ext cx="3164552" cy="1898731"/>
        </a:xfrm>
        <a:prstGeom prst="rect">
          <a:avLst/>
        </a:prstGeom>
        <a:gradFill rotWithShape="0">
          <a:gsLst>
            <a:gs pos="0">
              <a:schemeClr val="accent3">
                <a:hueOff val="2439539"/>
                <a:satOff val="90000"/>
                <a:lumOff val="-13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39539"/>
                <a:satOff val="90000"/>
                <a:lumOff val="-13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39539"/>
                <a:satOff val="90000"/>
                <a:lumOff val="-13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0" kern="1200" dirty="0" smtClean="0"/>
            <a:t>Освітній портал «</a:t>
          </a:r>
          <a:r>
            <a:rPr lang="uk-UA" sz="3600" b="0" kern="1200" dirty="0" err="1" smtClean="0"/>
            <a:t>Всеосвіта</a:t>
          </a:r>
          <a:r>
            <a:rPr lang="uk-UA" sz="3600" b="0" kern="1200" dirty="0" smtClean="0"/>
            <a:t>»</a:t>
          </a:r>
          <a:endParaRPr lang="ru-RU" sz="3600" b="0" kern="1200" dirty="0"/>
        </a:p>
      </dsp:txBody>
      <dsp:txXfrm>
        <a:off x="5225500" y="4632475"/>
        <a:ext cx="3164552" cy="1898731"/>
      </dsp:txXfrm>
    </dsp:sp>
    <dsp:sp modelId="{B32C38A6-4F90-4132-B71F-69845FE02D44}">
      <dsp:nvSpPr>
        <dsp:cNvPr id="0" name=""/>
        <dsp:cNvSpPr/>
      </dsp:nvSpPr>
      <dsp:spPr>
        <a:xfrm>
          <a:off x="8706508" y="4632475"/>
          <a:ext cx="3164552" cy="1898731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0" kern="1200" dirty="0" smtClean="0"/>
            <a:t>Хмарні технології</a:t>
          </a:r>
          <a:endParaRPr lang="ru-RU" sz="3600" b="0" kern="1200" dirty="0"/>
        </a:p>
      </dsp:txBody>
      <dsp:txXfrm>
        <a:off x="8706508" y="4632475"/>
        <a:ext cx="3164552" cy="189873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471AAA-DD2B-46E1-94E1-7D0395A7318C}">
      <dsp:nvSpPr>
        <dsp:cNvPr id="0" name=""/>
        <dsp:cNvSpPr/>
      </dsp:nvSpPr>
      <dsp:spPr>
        <a:xfrm>
          <a:off x="1466373" y="3174"/>
          <a:ext cx="3248025" cy="19488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Підсумовуючи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, я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маю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значний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досвід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. </a:t>
          </a:r>
          <a:endParaRPr lang="ru-RU" sz="3200" kern="1200" dirty="0"/>
        </a:p>
      </dsp:txBody>
      <dsp:txXfrm>
        <a:off x="1466373" y="3174"/>
        <a:ext cx="3248025" cy="1948815"/>
      </dsp:txXfrm>
    </dsp:sp>
    <dsp:sp modelId="{074D8F81-2B72-4562-99BB-A7DA1B5BD95B}">
      <dsp:nvSpPr>
        <dsp:cNvPr id="0" name=""/>
        <dsp:cNvSpPr/>
      </dsp:nvSpPr>
      <dsp:spPr>
        <a:xfrm>
          <a:off x="5039201" y="3174"/>
          <a:ext cx="3248025" cy="1948815"/>
        </a:xfrm>
        <a:prstGeom prst="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Планую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розвиватись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,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вивчати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нові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методики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.</a:t>
          </a:r>
          <a:endParaRPr lang="uk-UA" sz="3200" kern="1200" dirty="0" smtClean="0">
            <a:latin typeface="Arial" panose="020B0604020202020204" pitchFamily="34" charset="0"/>
            <a:ea typeface="Lato" pitchFamily="34" charset="-122"/>
            <a:cs typeface="Arial" panose="020B0604020202020204" pitchFamily="34" charset="0"/>
          </a:endParaRPr>
        </a:p>
      </dsp:txBody>
      <dsp:txXfrm>
        <a:off x="5039201" y="3174"/>
        <a:ext cx="3248025" cy="1948815"/>
      </dsp:txXfrm>
    </dsp:sp>
    <dsp:sp modelId="{813C403A-A3C3-4C7A-A317-694E6852EEB7}">
      <dsp:nvSpPr>
        <dsp:cNvPr id="0" name=""/>
        <dsp:cNvSpPr/>
      </dsp:nvSpPr>
      <dsp:spPr>
        <a:xfrm>
          <a:off x="1466373" y="2276792"/>
          <a:ext cx="3248025" cy="1948815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Планую підвищувати кваліфікацію.</a:t>
          </a:r>
        </a:p>
      </dsp:txBody>
      <dsp:txXfrm>
        <a:off x="1466373" y="2276792"/>
        <a:ext cx="3248025" cy="1948815"/>
      </dsp:txXfrm>
    </dsp:sp>
    <dsp:sp modelId="{6E43B1E4-C43D-4CDD-97BD-A6C01D8B41FC}">
      <dsp:nvSpPr>
        <dsp:cNvPr id="0" name=""/>
        <dsp:cNvSpPr/>
      </dsp:nvSpPr>
      <dsp:spPr>
        <a:xfrm>
          <a:off x="5039201" y="2276792"/>
          <a:ext cx="3248025" cy="1948815"/>
        </a:xfrm>
        <a:prstGeom prst="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Планую продовжувати самоосвіту.</a:t>
          </a:r>
          <a:endParaRPr lang="ru-RU" sz="3200" kern="1200" dirty="0" smtClean="0">
            <a:latin typeface="Arial" panose="020B0604020202020204" pitchFamily="34" charset="0"/>
            <a:ea typeface="Lato" pitchFamily="34" charset="-122"/>
            <a:cs typeface="Arial" panose="020B0604020202020204" pitchFamily="34" charset="0"/>
          </a:endParaRPr>
        </a:p>
      </dsp:txBody>
      <dsp:txXfrm>
        <a:off x="5039201" y="2276792"/>
        <a:ext cx="3248025" cy="1948815"/>
      </dsp:txXfrm>
    </dsp:sp>
    <dsp:sp modelId="{8D7A2575-50FA-4959-B195-73F43C8E3CB9}">
      <dsp:nvSpPr>
        <dsp:cNvPr id="0" name=""/>
        <dsp:cNvSpPr/>
      </dsp:nvSpPr>
      <dsp:spPr>
        <a:xfrm>
          <a:off x="3252787" y="4550410"/>
          <a:ext cx="3248025" cy="1948815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Буду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рада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співпраці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та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обміну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 </a:t>
          </a:r>
          <a:r>
            <a:rPr lang="en-US" sz="3200" kern="1200" dirty="0" err="1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досвідом</a:t>
          </a:r>
          <a:r>
            <a:rPr lang="en-US" sz="3200" kern="1200" dirty="0" smtClean="0"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rPr>
            <a:t>. </a:t>
          </a:r>
          <a:endParaRPr lang="uk-UA" sz="3200" kern="1200" dirty="0" smtClean="0">
            <a:latin typeface="Arial" panose="020B0604020202020204" pitchFamily="34" charset="0"/>
            <a:ea typeface="Lato" pitchFamily="34" charset="-122"/>
            <a:cs typeface="Arial" panose="020B0604020202020204" pitchFamily="34" charset="0"/>
          </a:endParaRPr>
        </a:p>
      </dsp:txBody>
      <dsp:txXfrm>
        <a:off x="3252787" y="4550410"/>
        <a:ext cx="3248025" cy="1948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40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4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4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#4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45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0.34826</cdr:x>
      <cdr:y>0.10751</cdr:y>
    </cdr:from>
    <cdr:to>
      <cdr:x>0.47238</cdr:x>
      <cdr:y>0.24923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45853" y="331265"/>
          <a:ext cx="550932" cy="4366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0.45938</cdr:x>
      <cdr:y>0.06803</cdr:y>
    </cdr:from>
    <cdr:to>
      <cdr:x>0.54062</cdr:x>
      <cdr:y>0.56139</cdr:y>
    </cdr:to>
    <cdr:sp macro="" textlink="">
      <cdr:nvSpPr>
        <cdr:cNvPr id="3" name="TextBox 1"/>
        <cdr:cNvSpPr txBox="1"/>
      </cdr:nvSpPr>
      <cdr:spPr>
        <a:xfrm xmlns:a="http://schemas.openxmlformats.org/drawingml/2006/main" rot="6225747">
          <a:off x="3318700" y="1246351"/>
          <a:ext cx="2538131" cy="745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Найкраще мені вдалося…</a:t>
          </a:r>
          <a:endParaRPr lang="ru-RU" sz="18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0.57519</cdr:x>
      <cdr:y>0.20299</cdr:y>
    </cdr:from>
    <cdr:to>
      <cdr:x>0.70293</cdr:x>
      <cdr:y>0.34714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553122" y="625440"/>
          <a:ext cx="567006" cy="444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0.43166</cdr:x>
      <cdr:y>0.32472</cdr:y>
    </cdr:from>
    <cdr:to>
      <cdr:x>0.70219</cdr:x>
      <cdr:y>0.46887</cdr:y>
    </cdr:to>
    <cdr:sp macro="" textlink="">
      <cdr:nvSpPr>
        <cdr:cNvPr id="5" name="TextBox 1"/>
        <cdr:cNvSpPr txBox="1"/>
      </cdr:nvSpPr>
      <cdr:spPr>
        <a:xfrm xmlns:a="http://schemas.openxmlformats.org/drawingml/2006/main" rot="9103123">
          <a:off x="3960677" y="1670543"/>
          <a:ext cx="2482313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Я дізнався(</a:t>
          </a:r>
          <a:r>
            <a:rPr lang="uk-UA" sz="2000" b="1" dirty="0" err="1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лась</a:t>
          </a:r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)…</a:t>
          </a:r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0.53952</cdr:x>
      <cdr:y>0.49688</cdr:y>
    </cdr:from>
    <cdr:to>
      <cdr:x>0.7151</cdr:x>
      <cdr:y>0.64103</cdr:y>
    </cdr:to>
    <cdr:sp macro="" textlink="">
      <cdr:nvSpPr>
        <cdr:cNvPr id="6" name="TextBox 1"/>
        <cdr:cNvSpPr txBox="1"/>
      </cdr:nvSpPr>
      <cdr:spPr>
        <a:xfrm xmlns:a="http://schemas.openxmlformats.org/drawingml/2006/main" rot="11277185">
          <a:off x="4950374" y="2556216"/>
          <a:ext cx="1611039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Я спробую…</a:t>
          </a:r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0.21329</cdr:x>
      <cdr:y>0.36783</cdr:y>
    </cdr:from>
    <cdr:to>
      <cdr:x>0.46859</cdr:x>
      <cdr:y>0.51198</cdr:y>
    </cdr:to>
    <cdr:sp macro="" textlink="">
      <cdr:nvSpPr>
        <cdr:cNvPr id="7" name="TextBox 1"/>
        <cdr:cNvSpPr txBox="1"/>
      </cdr:nvSpPr>
      <cdr:spPr>
        <a:xfrm xmlns:a="http://schemas.openxmlformats.org/drawingml/2006/main" rot="1714478">
          <a:off x="1957048" y="1892285"/>
          <a:ext cx="2342510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zh-CN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Мені сподобалося …</a:t>
          </a:r>
          <a:endParaRPr lang="ru-RU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0.36265</cdr:x>
      <cdr:y>0.09497</cdr:y>
    </cdr:from>
    <cdr:to>
      <cdr:x>0.44347</cdr:x>
      <cdr:y>0.46436</cdr:y>
    </cdr:to>
    <cdr:sp macro="" textlink="">
      <cdr:nvSpPr>
        <cdr:cNvPr id="8" name="TextBox 1"/>
        <cdr:cNvSpPr txBox="1"/>
      </cdr:nvSpPr>
      <cdr:spPr>
        <a:xfrm xmlns:a="http://schemas.openxmlformats.org/drawingml/2006/main" rot="4096865">
          <a:off x="2748082" y="1067946"/>
          <a:ext cx="1900365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Тепер я можу…</a:t>
          </a:r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0.20898</cdr:x>
      <cdr:y>0.52711</cdr:y>
    </cdr:from>
    <cdr:to>
      <cdr:x>0.33673</cdr:x>
      <cdr:y>0.67126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917528" y="2711714"/>
          <a:ext cx="1172174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0.55389</cdr:x>
      <cdr:y>0.68555</cdr:y>
    </cdr:from>
    <cdr:to>
      <cdr:x>0.68163</cdr:x>
      <cdr:y>0.8297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5082227" y="3526807"/>
          <a:ext cx="1172082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0.54294</cdr:x>
      <cdr:y>0.50742</cdr:y>
    </cdr:from>
    <cdr:to>
      <cdr:x>0.62376</cdr:x>
      <cdr:y>0.92724</cdr:y>
    </cdr:to>
    <cdr:sp macro="" textlink="">
      <cdr:nvSpPr>
        <cdr:cNvPr id="11" name="TextBox 1"/>
        <cdr:cNvSpPr txBox="1"/>
      </cdr:nvSpPr>
      <cdr:spPr>
        <a:xfrm xmlns:a="http://schemas.openxmlformats.org/drawingml/2006/main" rot="14690800">
          <a:off x="4876951" y="4435954"/>
          <a:ext cx="2851705" cy="873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Мені не сподобалося …</a:t>
          </a:r>
          <a:endParaRPr lang="ru-RU" sz="18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0.34962</cdr:x>
      <cdr:y>0.53567</cdr:y>
    </cdr:from>
    <cdr:to>
      <cdr:x>0.43</cdr:x>
      <cdr:y>0.9546</cdr:y>
    </cdr:to>
    <cdr:sp macro="" textlink="">
      <cdr:nvSpPr>
        <cdr:cNvPr id="12" name="TextBox 1"/>
        <cdr:cNvSpPr txBox="1"/>
      </cdr:nvSpPr>
      <cdr:spPr>
        <a:xfrm xmlns:a="http://schemas.openxmlformats.org/drawingml/2006/main" rot="18305173">
          <a:off x="2499146" y="3464576"/>
          <a:ext cx="2155160" cy="7375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Мене здивувало …</a:t>
          </a:r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0.22577</cdr:x>
      <cdr:y>0.49959</cdr:y>
    </cdr:from>
    <cdr:to>
      <cdr:x>0.4265</cdr:x>
      <cdr:y>0.64374</cdr:y>
    </cdr:to>
    <cdr:sp macro="" textlink="">
      <cdr:nvSpPr>
        <cdr:cNvPr id="13" name="TextBox 1"/>
        <cdr:cNvSpPr txBox="1"/>
      </cdr:nvSpPr>
      <cdr:spPr>
        <a:xfrm xmlns:a="http://schemas.openxmlformats.org/drawingml/2006/main" rot="20700894">
          <a:off x="2071591" y="2570145"/>
          <a:ext cx="1841738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Мені було складно …</a:t>
          </a:r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0.42719</cdr:x>
      <cdr:y>0.62251</cdr:y>
    </cdr:from>
    <cdr:to>
      <cdr:x>0.50801</cdr:x>
      <cdr:y>0.98051</cdr:y>
    </cdr:to>
    <cdr:sp macro="" textlink="">
      <cdr:nvSpPr>
        <cdr:cNvPr id="14" name="TextBox 1"/>
        <cdr:cNvSpPr txBox="1"/>
      </cdr:nvSpPr>
      <cdr:spPr>
        <a:xfrm xmlns:a="http://schemas.openxmlformats.org/drawingml/2006/main" rot="16365785">
          <a:off x="3369620" y="3752559"/>
          <a:ext cx="1841738" cy="74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2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</a:rPr>
            <a:t>Не вдалося …</a:t>
          </a:r>
          <a:endParaRPr lang="ru-RU" sz="2000" b="1" dirty="0">
            <a:ln w="13462">
              <a:solidFill>
                <a:schemeClr val="bg1"/>
              </a:solidFill>
              <a:prstDash val="solid"/>
            </a:ln>
            <a:solidFill>
              <a:schemeClr val="tx1">
                <a:lumMod val="85000"/>
                <a:lumOff val="15000"/>
              </a:schemeClr>
            </a:solidFill>
            <a:effectLst>
              <a:outerShdw dist="38100" dir="2700000" algn="bl" rotWithShape="0">
                <a:schemeClr val="accent5"/>
              </a:outerShdw>
            </a:effectLst>
            <a:latin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5989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12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962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13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53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15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3676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17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084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18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19943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20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897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22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7949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880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2358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30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3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596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74491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0424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29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4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59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5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849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6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85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7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8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9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3709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Arial" panose="020B0604020202020204" pitchFamily="34" charset="0"/>
              </a:rPr>
              <a:pPr/>
              <a:t>11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4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9.xml"/><Relationship Id="rId5" Type="http://schemas.openxmlformats.org/officeDocument/2006/relationships/slide" Target="../slides/slide1.xml"/><Relationship Id="rId4" Type="http://schemas.openxmlformats.org/officeDocument/2006/relationships/slide" Target="../slides/slide2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74643" y="62671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5883310" y="2110169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9391977" y="359362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9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4991" y="316755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3309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757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74643" y="62671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5883310" y="2110169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9391977" y="359362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16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74643" y="62671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5883310" y="2110169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9391977" y="359362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7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1880373" y="44229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6439364" y="427104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12"/>
          </p:nvPr>
        </p:nvSpPr>
        <p:spPr>
          <a:xfrm>
            <a:off x="4936610" y="422675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6" name="Рисунок 4"/>
          <p:cNvSpPr>
            <a:spLocks noGrp="1"/>
          </p:cNvSpPr>
          <p:nvPr>
            <p:ph type="pic" sz="quarter" idx="13"/>
          </p:nvPr>
        </p:nvSpPr>
        <p:spPr>
          <a:xfrm>
            <a:off x="9495601" y="4211558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501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5" grpId="0"/>
      <p:bldP spid="2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99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10713" y="626717"/>
            <a:ext cx="5375190" cy="687383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7883611" y="626717"/>
            <a:ext cx="5733535" cy="687383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940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2477211.png"/>
          <p:cNvPicPr>
            <a:picLocks noChangeAspect="1"/>
          </p:cNvPicPr>
          <p:nvPr userDrawn="1"/>
        </p:nvPicPr>
        <p:blipFill>
          <a:blip r:embed="rId2"/>
          <a:srcRect t="43056"/>
          <a:stretch>
            <a:fillRect/>
          </a:stretch>
        </p:blipFill>
        <p:spPr bwMode="auto">
          <a:xfrm>
            <a:off x="-342901" y="1"/>
            <a:ext cx="5173981" cy="445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2477211.png"/>
          <p:cNvPicPr>
            <a:picLocks noChangeAspect="1"/>
          </p:cNvPicPr>
          <p:nvPr userDrawn="1"/>
        </p:nvPicPr>
        <p:blipFill>
          <a:blip r:embed="rId3"/>
          <a:srcRect b="43056"/>
          <a:stretch>
            <a:fillRect/>
          </a:stretch>
        </p:blipFill>
        <p:spPr bwMode="auto">
          <a:xfrm>
            <a:off x="9715501" y="3741421"/>
            <a:ext cx="5209539" cy="448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2477211.png"/>
          <p:cNvPicPr>
            <a:picLocks noChangeAspect="1"/>
          </p:cNvPicPr>
          <p:nvPr userDrawn="1"/>
        </p:nvPicPr>
        <p:blipFill>
          <a:blip r:embed="rId4"/>
          <a:srcRect b="43056"/>
          <a:stretch>
            <a:fillRect/>
          </a:stretch>
        </p:blipFill>
        <p:spPr bwMode="auto">
          <a:xfrm>
            <a:off x="-342901" y="3776982"/>
            <a:ext cx="5257802" cy="445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9" descr="2477211.png"/>
          <p:cNvPicPr>
            <a:picLocks noChangeAspect="1"/>
          </p:cNvPicPr>
          <p:nvPr userDrawn="1"/>
        </p:nvPicPr>
        <p:blipFill>
          <a:blip r:embed="rId5"/>
          <a:srcRect t="43056"/>
          <a:stretch>
            <a:fillRect/>
          </a:stretch>
        </p:blipFill>
        <p:spPr bwMode="auto">
          <a:xfrm>
            <a:off x="10172702" y="1"/>
            <a:ext cx="4757419" cy="40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46304" tIns="73152" rIns="146304" bIns="7315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9419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/>
            </a:lvl1pPr>
          </a:lstStyle>
          <a:p>
            <a:pPr>
              <a:defRPr/>
            </a:pPr>
            <a:fld id="{E546C9C4-A245-4211-85D7-049E000CED66}" type="datetimeFigureOut">
              <a:rPr lang="ru-RU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9419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9419"/>
          </a:xfrm>
          <a:prstGeom prst="rect">
            <a:avLst/>
          </a:prstGeom>
        </p:spPr>
        <p:txBody>
          <a:bodyPr lIns="146304" tIns="73152" rIns="146304" bIns="73152"/>
          <a:lstStyle>
            <a:lvl1pPr>
              <a:defRPr smtClean="0"/>
            </a:lvl1pPr>
          </a:lstStyle>
          <a:p>
            <a:pPr>
              <a:defRPr/>
            </a:pPr>
            <a:fld id="{E96EC4AF-ECA6-4D02-8692-7D83B49C50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8956675" y="0"/>
            <a:ext cx="5673725" cy="8229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3" name="Прямоугольник 12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rgbClr val="917E6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45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559994" y="639760"/>
            <a:ext cx="5762215" cy="514227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Рисунок 4"/>
          <p:cNvSpPr>
            <a:spLocks noGrp="1"/>
          </p:cNvSpPr>
          <p:nvPr>
            <p:ph type="pic" sz="quarter" idx="11"/>
          </p:nvPr>
        </p:nvSpPr>
        <p:spPr>
          <a:xfrm>
            <a:off x="7902232" y="2346853"/>
            <a:ext cx="5762215" cy="5142271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Прямоугольник 15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rgbClr val="917E6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89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74643" y="62671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5883310" y="2110169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9391977" y="359362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59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74643" y="62671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5883310" y="2110169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9391977" y="359362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62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2374643" y="626717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11"/>
          </p:nvPr>
        </p:nvSpPr>
        <p:spPr>
          <a:xfrm>
            <a:off x="5883310" y="2110169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12"/>
          </p:nvPr>
        </p:nvSpPr>
        <p:spPr>
          <a:xfrm>
            <a:off x="9391977" y="3593621"/>
            <a:ext cx="4376285" cy="367250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1810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2" y="4193174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270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sp>
        <p:nvSpPr>
          <p:cNvPr id="18" name="Прямоугольник 17">
            <a:hlinkClick r:id="rId2" action="ppaction://hlinksldjump"/>
          </p:cNvPr>
          <p:cNvSpPr/>
          <p:nvPr userDrawn="1"/>
        </p:nvSpPr>
        <p:spPr>
          <a:xfrm>
            <a:off x="-5748" y="1065528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Підвищення кваліфікації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 userDrawn="1"/>
        </p:nvSpPr>
        <p:spPr>
          <a:xfrm>
            <a:off x="-2" y="2109528"/>
            <a:ext cx="1524000" cy="1044000"/>
          </a:xfrm>
          <a:prstGeom prst="rect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Досягнення 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hlinkClick r:id="rId3" action="ppaction://hlinksldjump"/>
          </p:cNvPr>
          <p:cNvSpPr/>
          <p:nvPr userDrawn="1"/>
        </p:nvSpPr>
        <p:spPr>
          <a:xfrm>
            <a:off x="-1" y="3167558"/>
            <a:ext cx="1524000" cy="1044000"/>
          </a:xfrm>
          <a:prstGeom prst="rect">
            <a:avLst/>
          </a:prstGeom>
          <a:solidFill>
            <a:srgbClr val="917E61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Методична</a:t>
            </a:r>
            <a:r>
              <a:rPr lang="uk-UA" sz="1800" b="0" cap="none" spc="0" baseline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 тема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hlinkClick r:id="rId2" action="ppaction://hlinksldjump"/>
          </p:cNvPr>
          <p:cNvSpPr/>
          <p:nvPr userDrawn="1"/>
        </p:nvSpPr>
        <p:spPr>
          <a:xfrm>
            <a:off x="-33095" y="5234793"/>
            <a:ext cx="1543305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Проєктна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діяльність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>
            <a:hlinkClick r:id="" action="ppaction://noaction"/>
          </p:cNvPr>
          <p:cNvSpPr/>
          <p:nvPr userDrawn="1"/>
        </p:nvSpPr>
        <p:spPr>
          <a:xfrm>
            <a:off x="-5409" y="6258957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Робочі моменти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 userDrawn="1"/>
        </p:nvSpPr>
        <p:spPr>
          <a:xfrm>
            <a:off x="-5409" y="7179972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У майбутньому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>
            <a:hlinkClick r:id="rId5" action="ppaction://hlinksldjump"/>
          </p:cNvPr>
          <p:cNvSpPr/>
          <p:nvPr userDrawn="1"/>
        </p:nvSpPr>
        <p:spPr>
          <a:xfrm>
            <a:off x="0" y="7498"/>
            <a:ext cx="1524000" cy="1044000"/>
          </a:xfrm>
          <a:prstGeom prst="rect">
            <a:avLst/>
          </a:prstGeom>
          <a:solidFill>
            <a:schemeClr val="tx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hlinkClick r:id="rId6" action="ppaction://hlinksldjump"/>
          </p:cNvPr>
          <p:cNvSpPr/>
          <p:nvPr userDrawn="1"/>
        </p:nvSpPr>
        <p:spPr>
          <a:xfrm>
            <a:off x="-14992" y="4193174"/>
            <a:ext cx="1524000" cy="104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Напрямки роботи</a:t>
            </a:r>
            <a:endParaRPr lang="ru-RU" sz="1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28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9" r:id="rId5"/>
    <p:sldLayoutId id="2147483664" r:id="rId6"/>
    <p:sldLayoutId id="2147483660" r:id="rId7"/>
    <p:sldLayoutId id="2147483665" r:id="rId8"/>
    <p:sldLayoutId id="2147483672" r:id="rId9"/>
    <p:sldLayoutId id="2147483666" r:id="rId10"/>
    <p:sldLayoutId id="2147483671" r:id="rId11"/>
    <p:sldLayoutId id="2147483667" r:id="rId12"/>
    <p:sldLayoutId id="2147483668" r:id="rId13"/>
    <p:sldLayoutId id="2147483670" r:id="rId14"/>
    <p:sldLayoutId id="2147483669" r:id="rId15"/>
    <p:sldLayoutId id="214748366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73" r:id="rId2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hyperlink" Target="https://learningapps.org/view3097831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ordwall.net/resource/36993251" TargetMode="External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4" name="Picture 10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691" y="0"/>
            <a:ext cx="14755091" cy="8229599"/>
          </a:xfrm>
          <a:prstGeom prst="rect">
            <a:avLst/>
          </a:prstGeom>
          <a:noFill/>
        </p:spPr>
      </p:pic>
      <p:sp>
        <p:nvSpPr>
          <p:cNvPr id="12290" name="Заголовок 4"/>
          <p:cNvSpPr>
            <a:spLocks noGrp="1"/>
          </p:cNvSpPr>
          <p:nvPr>
            <p:ph type="ctrTitle"/>
          </p:nvPr>
        </p:nvSpPr>
        <p:spPr>
          <a:xfrm>
            <a:off x="155575" y="1028700"/>
            <a:ext cx="6702425" cy="3705861"/>
          </a:xfrm>
        </p:spPr>
        <p:txBody>
          <a:bodyPr/>
          <a:lstStyle/>
          <a:p>
            <a:r>
              <a:rPr lang="ru-RU" altLang="ru-RU" sz="7700" b="1" dirty="0" err="1" smtClean="0">
                <a:solidFill>
                  <a:srgbClr val="FF0000"/>
                </a:solidFill>
                <a:latin typeface="Monotype Corsiva" pitchFamily="66" charset="0"/>
              </a:rPr>
              <a:t>Боруцької</a:t>
            </a:r>
            <a:r>
              <a:rPr lang="ru-RU" altLang="ru-RU" sz="77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altLang="ru-RU" sz="7700" b="1" dirty="0" err="1" smtClean="0">
                <a:solidFill>
                  <a:srgbClr val="FF0000"/>
                </a:solidFill>
                <a:latin typeface="Monotype Corsiva" pitchFamily="66" charset="0"/>
              </a:rPr>
              <a:t>Світлани</a:t>
            </a:r>
            <a:r>
              <a:rPr lang="ru-RU" altLang="ru-RU" sz="7700" b="1" dirty="0" smtClean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altLang="ru-RU" sz="7700" b="1" dirty="0" err="1" smtClean="0">
                <a:solidFill>
                  <a:srgbClr val="FF0000"/>
                </a:solidFill>
                <a:latin typeface="Monotype Corsiva" pitchFamily="66" charset="0"/>
              </a:rPr>
              <a:t>Леонідівни</a:t>
            </a:r>
            <a:endParaRPr lang="ru-RU" altLang="ru-RU" sz="7700" b="1" dirty="0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7315200"/>
            <a:ext cx="295530" cy="424732"/>
          </a:xfrm>
          <a:prstGeom prst="rect">
            <a:avLst/>
          </a:prstGeom>
          <a:noFill/>
        </p:spPr>
        <p:txBody>
          <a:bodyPr wrap="none" lIns="146304" tIns="73152" rIns="146304" bIns="73152">
            <a:spAutoFit/>
          </a:bodyPr>
          <a:lstStyle/>
          <a:p>
            <a:pPr eaLnBrk="1" hangingPunct="1">
              <a:defRPr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66386" y="5029200"/>
            <a:ext cx="295529" cy="424732"/>
          </a:xfrm>
          <a:prstGeom prst="rect">
            <a:avLst/>
          </a:prstGeom>
          <a:noFill/>
        </p:spPr>
        <p:txBody>
          <a:bodyPr wrap="none" lIns="146304" tIns="73152" rIns="146304" bIns="73152">
            <a:spAutoFit/>
          </a:bodyPr>
          <a:lstStyle/>
          <a:p>
            <a:pPr algn="ctr" eaLnBrk="1" hangingPunct="1">
              <a:defRPr/>
            </a:pP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2641" y="312422"/>
            <a:ext cx="6631941" cy="492760"/>
          </a:xfrm>
          <a:prstGeom prst="rect">
            <a:avLst/>
          </a:prstGeom>
        </p:spPr>
        <p:txBody>
          <a:bodyPr lIns="146304" tIns="73152" rIns="146304" bIns="73152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707640" y="5842000"/>
            <a:ext cx="295530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6304" tIns="73152" rIns="146304" bIns="73152">
            <a:spAutoFit/>
          </a:bodyPr>
          <a:lstStyle/>
          <a:p>
            <a:pPr eaLnBrk="1" hangingPunct="1"/>
            <a:endParaRPr lang="ru-RU" altLang="ru-RU"/>
          </a:p>
        </p:txBody>
      </p:sp>
      <p:sp>
        <p:nvSpPr>
          <p:cNvPr id="12295" name="TextBox 2"/>
          <p:cNvSpPr txBox="1">
            <a:spLocks noChangeArrowheads="1"/>
          </p:cNvSpPr>
          <p:nvPr/>
        </p:nvSpPr>
        <p:spPr bwMode="auto">
          <a:xfrm>
            <a:off x="1" y="6078682"/>
            <a:ext cx="6858000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6304" tIns="73152" rIns="146304" bIns="73152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uk-UA" altLang="ru-RU" sz="3200" b="1" dirty="0">
                <a:solidFill>
                  <a:srgbClr val="0070C0"/>
                </a:solidFill>
              </a:rPr>
              <a:t>Вчителя історії </a:t>
            </a:r>
            <a:r>
              <a:rPr lang="uk-UA" altLang="ru-RU" sz="3200" b="1" dirty="0" err="1">
                <a:solidFill>
                  <a:srgbClr val="0070C0"/>
                </a:solidFill>
              </a:rPr>
              <a:t>Бужанського</a:t>
            </a:r>
            <a:r>
              <a:rPr lang="uk-UA" altLang="ru-RU" sz="3200" b="1" dirty="0">
                <a:solidFill>
                  <a:srgbClr val="0070C0"/>
                </a:solidFill>
              </a:rPr>
              <a:t> ліцею </a:t>
            </a:r>
          </a:p>
          <a:p>
            <a:pPr eaLnBrk="1" hangingPunct="1">
              <a:lnSpc>
                <a:spcPct val="90000"/>
              </a:lnSpc>
            </a:pPr>
            <a:r>
              <a:rPr lang="uk-UA" altLang="ru-RU" sz="3200" b="1" dirty="0" err="1" smtClean="0">
                <a:solidFill>
                  <a:srgbClr val="0070C0"/>
                </a:solidFill>
              </a:rPr>
              <a:t>Мар’янівської</a:t>
            </a:r>
            <a:r>
              <a:rPr lang="uk-UA" altLang="ru-RU" sz="3200" b="1" dirty="0" smtClean="0">
                <a:solidFill>
                  <a:srgbClr val="0070C0"/>
                </a:solidFill>
              </a:rPr>
              <a:t> </a:t>
            </a:r>
            <a:r>
              <a:rPr lang="uk-UA" altLang="ru-RU" sz="3200" b="1" dirty="0">
                <a:solidFill>
                  <a:srgbClr val="0070C0"/>
                </a:solidFill>
              </a:rPr>
              <a:t>селищної ради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12296" name="TextBox 5"/>
          <p:cNvSpPr txBox="1">
            <a:spLocks noChangeArrowheads="1"/>
          </p:cNvSpPr>
          <p:nvPr/>
        </p:nvSpPr>
        <p:spPr bwMode="auto">
          <a:xfrm>
            <a:off x="8102011" y="160338"/>
            <a:ext cx="6010232" cy="73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6304" tIns="73152" rIns="146304" bIns="73152">
            <a:spAutoFit/>
          </a:bodyPr>
          <a:lstStyle/>
          <a:p>
            <a:pPr eaLnBrk="1" hangingPunct="1"/>
            <a:r>
              <a:rPr lang="uk-UA" altLang="ru-RU" sz="3800" b="1" dirty="0" smtClean="0"/>
              <a:t> презентація </a:t>
            </a:r>
            <a:r>
              <a:rPr lang="uk-UA" altLang="ru-RU" sz="3800" b="1" dirty="0" err="1" smtClean="0"/>
              <a:t>портфоліо</a:t>
            </a:r>
            <a:endParaRPr lang="ru-RU" altLang="ru-RU" sz="3800" b="1" dirty="0"/>
          </a:p>
        </p:txBody>
      </p:sp>
      <p:sp>
        <p:nvSpPr>
          <p:cNvPr id="62466" name="AutoShape 2" descr="Фон для презентации Вес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468" name="AutoShape 4" descr="Фон для презентации Вес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470" name="AutoShape 6" descr="blob:chrome-untrusted://image-magnify/b4e5150b-bdf2-4581-a867-f0ff2896ac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472" name="AutoShape 8" descr="blob:chrome-untrusted://image-magnify/b4e5150b-bdf2-4581-a867-f0ff2896ac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/>
          <a:srcRect t="5386" b="5386"/>
          <a:stretch>
            <a:fillRect/>
          </a:stretch>
        </p:blipFill>
        <p:spPr bwMode="auto">
          <a:xfrm>
            <a:off x="8666018" y="1028700"/>
            <a:ext cx="5964382" cy="650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514" t="551" r="15999" b="10662"/>
          <a:stretch/>
        </p:blipFill>
        <p:spPr>
          <a:xfrm>
            <a:off x="0" y="1"/>
            <a:ext cx="6608619" cy="822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34645" y="249382"/>
            <a:ext cx="6317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             МОЇ УЛЮБЛЕНІ ФОРМИ ПРОВЕДЕННЯ УРОКІВ</a:t>
            </a:r>
            <a:endParaRPr lang="ru-RU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/>
        </p:nvGraphicFramePr>
        <p:xfrm>
          <a:off x="6608619" y="618714"/>
          <a:ext cx="7813963" cy="6962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1932709" y="311728"/>
            <a:ext cx="11906859" cy="1643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2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Одна з головних цілей вивчення шкільного </a:t>
            </a:r>
            <a:r>
              <a:rPr lang="uk-UA" sz="32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курсу </a:t>
            </a:r>
            <a:r>
              <a:rPr lang="uk-UA" sz="32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історії - формування в учнів предметних </a:t>
            </a:r>
            <a:r>
              <a:rPr lang="uk-UA" sz="32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компетентностей</a:t>
            </a:r>
            <a:r>
              <a:rPr lang="uk-UA" sz="32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— </a:t>
            </a:r>
            <a:endParaRPr lang="uk-UA" sz="2800" dirty="0" smtClean="0">
              <a:solidFill>
                <a:srgbClr val="28282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945573" y="2722418"/>
            <a:ext cx="2327563" cy="124690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хронологічної</a:t>
            </a:r>
            <a:endParaRPr lang="uk-UA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4696691" y="2722418"/>
            <a:ext cx="2514600" cy="124690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просторової</a:t>
            </a:r>
            <a:endParaRPr lang="uk-UA" dirty="0"/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8946573" y="2722418"/>
            <a:ext cx="2244436" cy="124690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інформаційної</a:t>
            </a:r>
            <a:endParaRPr lang="uk-UA" dirty="0"/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1153391" y="5205845"/>
            <a:ext cx="1963882" cy="13508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мовленнєвої</a:t>
            </a:r>
            <a:endParaRPr lang="uk-UA" dirty="0"/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8515350" y="5205845"/>
            <a:ext cx="2270414" cy="1350819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логічної</a:t>
            </a:r>
            <a:endParaRPr lang="uk-UA" dirty="0"/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4696691" y="5340927"/>
            <a:ext cx="2161309" cy="1215737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аксіологічної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97881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магнитный диск 7"/>
          <p:cNvSpPr/>
          <p:nvPr/>
        </p:nvSpPr>
        <p:spPr>
          <a:xfrm>
            <a:off x="581891" y="904009"/>
            <a:ext cx="6868391" cy="12573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Text 0"/>
          <p:cNvSpPr/>
          <p:nvPr/>
        </p:nvSpPr>
        <p:spPr>
          <a:xfrm>
            <a:off x="2124127" y="487921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Хронологічна компетентність</a:t>
            </a:r>
            <a:r>
              <a:rPr lang="ru-RU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передбачає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здатність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учнів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орієнтуватися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в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історичному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часі</a:t>
            </a:r>
            <a:r>
              <a:rPr lang="ru-RU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та</a:t>
            </a:r>
            <a:endParaRPr lang="ru-RU" sz="3600" b="1" dirty="0">
              <a:solidFill>
                <a:srgbClr val="28282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uk-UA" sz="3600" b="1" dirty="0">
              <a:solidFill>
                <a:srgbClr val="28282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2162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953"/>
            <a:ext cx="14566900" cy="821026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914400" y="155864"/>
            <a:ext cx="13258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Хронологічна компетентність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передбачає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здатність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учнів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r>
              <a:rPr lang="ru-RU" sz="28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орієнтуватися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в </a:t>
            </a:r>
            <a:r>
              <a:rPr lang="ru-RU" sz="28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історичному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часі</a:t>
            </a:r>
            <a:r>
              <a:rPr lang="ru-RU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uk-UA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1891" y="904009"/>
            <a:ext cx="6868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pPr lvl="0"/>
            <a:endParaRPr lang="ru-RU" dirty="0"/>
          </a:p>
        </p:txBody>
      </p:sp>
      <p:sp>
        <p:nvSpPr>
          <p:cNvPr id="10" name="Блок-схема: память с прямым доступом 9"/>
          <p:cNvSpPr/>
          <p:nvPr/>
        </p:nvSpPr>
        <p:spPr>
          <a:xfrm>
            <a:off x="1205345" y="1558636"/>
            <a:ext cx="4644737" cy="1537855"/>
          </a:xfrm>
          <a:prstGeom prst="flowChartMagneticDrum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err="1" smtClean="0"/>
              <a:t>Розглядати</a:t>
            </a:r>
            <a:r>
              <a:rPr lang="ru-RU" dirty="0" smtClean="0"/>
              <a:t> </a:t>
            </a:r>
            <a:r>
              <a:rPr lang="ru-RU" dirty="0" err="1" smtClean="0"/>
              <a:t>суспільні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r>
              <a:rPr lang="ru-RU" dirty="0" smtClean="0"/>
              <a:t> у </a:t>
            </a:r>
            <a:r>
              <a:rPr lang="ru-RU" dirty="0" err="1" smtClean="0"/>
              <a:t>розвитку</a:t>
            </a:r>
            <a:r>
              <a:rPr lang="ru-RU" dirty="0" smtClean="0"/>
              <a:t> та в </a:t>
            </a:r>
            <a:r>
              <a:rPr lang="ru-RU" dirty="0" err="1" smtClean="0"/>
              <a:t>конкретно-історичних</a:t>
            </a:r>
            <a:r>
              <a:rPr lang="ru-RU" dirty="0" smtClean="0"/>
              <a:t>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певного</a:t>
            </a:r>
            <a:r>
              <a:rPr lang="ru-RU" dirty="0" smtClean="0"/>
              <a:t> часу</a:t>
            </a:r>
          </a:p>
        </p:txBody>
      </p:sp>
      <p:sp>
        <p:nvSpPr>
          <p:cNvPr id="11" name="Блок-схема: память с прямым доступом 10"/>
          <p:cNvSpPr/>
          <p:nvPr/>
        </p:nvSpPr>
        <p:spPr>
          <a:xfrm>
            <a:off x="7450282" y="1875714"/>
            <a:ext cx="4322618" cy="2114395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Співвідносити історичні події явища з подіями епохами,</a:t>
            </a:r>
            <a:endParaRPr lang="uk-UA" sz="2000" dirty="0"/>
          </a:p>
        </p:txBody>
      </p:sp>
      <p:sp>
        <p:nvSpPr>
          <p:cNvPr id="12" name="Блок-схема: память с прямым доступом 11"/>
          <p:cNvSpPr/>
          <p:nvPr/>
        </p:nvSpPr>
        <p:spPr>
          <a:xfrm>
            <a:off x="2753592" y="4769427"/>
            <a:ext cx="4384964" cy="1683328"/>
          </a:xfrm>
          <a:prstGeom prst="flowChartMagneticDrum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Орієнтація в періодизації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80754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124127" y="487921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Просторова компетентність передбачає здатність учнів орієнтуватися в історичному просторі</a:t>
            </a: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  <a:endParaRPr lang="uk-UA" sz="3600" b="1" dirty="0">
              <a:solidFill>
                <a:srgbClr val="28282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1724891" y="2389909"/>
            <a:ext cx="9497291" cy="45304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b="1" dirty="0" smtClean="0">
                <a:solidFill>
                  <a:srgbClr val="66FF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Співвідносити розвиток історичних явищ і процесів з географічним положенням країн та природними умовами - користуючись картою, пояснювати причини і наслідки історичних подій, процесів вітчизняної і всесвітньої </a:t>
            </a:r>
            <a:r>
              <a:rPr lang="uk-UA" b="1" dirty="0" err="1" smtClean="0">
                <a:solidFill>
                  <a:srgbClr val="66FF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історії-</a:t>
            </a:r>
            <a:r>
              <a:rPr lang="uk-UA" b="1" dirty="0" smtClean="0">
                <a:solidFill>
                  <a:srgbClr val="66FF66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характеризувати, спираючись на карту, історичний процес та його регіональні особливості</a:t>
            </a:r>
            <a:endParaRPr lang="ru-RU" dirty="0">
              <a:solidFill>
                <a:srgbClr val="66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66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615" y="497720"/>
            <a:ext cx="6616824" cy="4778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06582" y="373640"/>
            <a:ext cx="657863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Зображена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картосхема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дає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змогу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визначити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територію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охоплену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повстанням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під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проводом</a:t>
            </a: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А) С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Палія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Б) М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Залізняка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В) У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Кармелюка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Г) К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4400" dirty="0" err="1">
                <a:latin typeface="Arial" panose="020B0604020202020204" pitchFamily="34" charset="0"/>
                <a:cs typeface="Arial" panose="020B0604020202020204" pitchFamily="34" charset="0"/>
              </a:rPr>
              <a:t>Косинського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023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124127" y="487921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Інформаційна компетентність передбачає:</a:t>
            </a:r>
            <a:endParaRPr lang="uk-UA" sz="3600" b="1" dirty="0">
              <a:solidFill>
                <a:srgbClr val="28282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124141163"/>
              </p:ext>
            </p:extLst>
          </p:nvPr>
        </p:nvGraphicFramePr>
        <p:xfrm>
          <a:off x="1" y="1019332"/>
          <a:ext cx="14510478" cy="665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10948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4598" y="0"/>
            <a:ext cx="15244998" cy="82296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09155" y="557985"/>
            <a:ext cx="135066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Укажіть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портрет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діяча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про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якого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йдеться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уривку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історичного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джерела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: «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української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музики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таке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саме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як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Глінки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росіян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Шопена для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поляків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Сметани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чехів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Гріга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норвежців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крім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Запорожця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Дунаєм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справді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мистецької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музики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нього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…».</a:t>
            </a:r>
          </a:p>
        </p:txBody>
      </p:sp>
      <p:pic>
        <p:nvPicPr>
          <p:cNvPr id="3074" name="Picture 2" descr="https://zno.osvita.ua/doc/images/znotest/138/13835/ansa_13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799" y="3086206"/>
            <a:ext cx="25908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zno.osvita.ua/doc/images/znotest/138/13835/ansb_138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556" y="3048104"/>
            <a:ext cx="2705100" cy="36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zno.osvita.ua/doc/images/znotest/138/13835/ansc_138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924" y="3057630"/>
            <a:ext cx="27051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5344" y="3057630"/>
            <a:ext cx="2743200" cy="3657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5056" y="6696180"/>
            <a:ext cx="9871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74673" y="6724756"/>
            <a:ext cx="12469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99474" y="6753332"/>
            <a:ext cx="771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806527" y="6781908"/>
            <a:ext cx="6928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80555" y="487921"/>
            <a:ext cx="13559013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Мовленнєва компетентність ̶ </a:t>
            </a:r>
            <a:r>
              <a:rPr lang="ru-RU" sz="36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це</a:t>
            </a:r>
            <a:r>
              <a:rPr lang="ru-RU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здатність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ефективно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й грамотно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будувати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усні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письмові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висловлення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щодо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історичних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фактів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істо­ричних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постатей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історичної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360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теорії</a:t>
            </a:r>
            <a:r>
              <a:rPr lang="ru-RU" sz="36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ts val="5450"/>
              </a:lnSpc>
            </a:pPr>
            <a:endParaRPr lang="uk-UA" sz="3600" b="1" dirty="0">
              <a:solidFill>
                <a:srgbClr val="28282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2" descr="Image result for Ð²Ð¸Ð³Ð»ÑÐ´ ÐºÐ¾Ð·Ð°ÐºÐ°">
            <a:extLst>
              <a:ext uri="{FF2B5EF4-FFF2-40B4-BE49-F238E27FC236}">
                <a16:creationId xmlns:a16="http://schemas.microsoft.com/office/drawing/2014/main" xmlns="" id="{82636AD4-DE73-4E80-906A-376A78386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952" y="3878196"/>
            <a:ext cx="5645873" cy="3627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0"/>
          <p:cNvSpPr/>
          <p:nvPr/>
        </p:nvSpPr>
        <p:spPr>
          <a:xfrm>
            <a:off x="280555" y="3878196"/>
            <a:ext cx="6026727" cy="3551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/>
            <a:r>
              <a:rPr lang="uk-UA" sz="2400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Опишіть особливості одягу козаків (одяг у козаків був простий — гостроносі чоботи, широкі шаровари, сорочка, жупан, висока гостра шапка зі смушковою околицею. Околиця шапки часто була козакові за кисет чи кишеню: туди він клав тютюн, кресало, люльку. Головною ознакою запорозького козака був оселедець).</a:t>
            </a:r>
          </a:p>
        </p:txBody>
      </p:sp>
    </p:spTree>
    <p:extLst>
      <p:ext uri="{BB962C8B-B14F-4D97-AF65-F5344CB8AC3E}">
        <p14:creationId xmlns:p14="http://schemas.microsoft.com/office/powerpoint/2010/main" xmlns="" val="18764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322119" y="487921"/>
            <a:ext cx="13517450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Логічна </a:t>
            </a:r>
            <a:r>
              <a:rPr lang="uk-UA" sz="28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компетентність передбачає уміння учнів визначати </a:t>
            </a:r>
            <a:r>
              <a:rPr lang="uk-UA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та застосовувати </a:t>
            </a:r>
            <a:r>
              <a:rPr lang="uk-UA" sz="28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теоретичні поняття, положення, концепції для аналізу </a:t>
            </a:r>
            <a:r>
              <a:rPr lang="uk-UA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й пояснення </a:t>
            </a:r>
            <a:r>
              <a:rPr lang="uk-UA" sz="28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історичних фактів, явищ, процесів, а саме: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738091845"/>
              </p:ext>
            </p:extLst>
          </p:nvPr>
        </p:nvGraphicFramePr>
        <p:xfrm>
          <a:off x="322120" y="2098625"/>
          <a:ext cx="14083012" cy="665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13302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pic>
        <p:nvPicPr>
          <p:cNvPr id="1026" name="Picture 2" descr="Якими насправді були українські козаки: російська пропаганда століттями  створювала міфи — Ексклюзив ТС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4855" y="654570"/>
            <a:ext cx="5490128" cy="3437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" y="4691921"/>
            <a:ext cx="138134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Козацтво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виникло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 ще в ХІІ столітті для боротьби проти половців . Головне завдання козаків, то боронити рідні землі від нападу ворогів. За свою роботу всі без виключення запорожці отримували грошову винагороду, а також земельні ділянки. Тому чоловіки брали до себе на Січ і своїх дружин, щоб ті допомагали їм по господарству. Козаками ставали лише ті чоловіки, які сповідували 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католицизм.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33922" y="1080780"/>
            <a:ext cx="3591561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Виправте</a:t>
            </a:r>
            <a:endParaRPr lang="uk-UA" sz="5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логічні</a:t>
            </a:r>
          </a:p>
          <a:p>
            <a:r>
              <a:rPr lang="uk-UA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5400" b="1" dirty="0">
                <a:latin typeface="Arial" panose="020B0604020202020204" pitchFamily="34" charset="0"/>
                <a:cs typeface="Arial" panose="020B0604020202020204" pitchFamily="34" charset="0"/>
              </a:rPr>
              <a:t>помилки:</a:t>
            </a:r>
          </a:p>
        </p:txBody>
      </p:sp>
    </p:spTree>
    <p:extLst>
      <p:ext uri="{BB962C8B-B14F-4D97-AF65-F5344CB8AC3E}">
        <p14:creationId xmlns:p14="http://schemas.microsoft.com/office/powerpoint/2010/main" xmlns="" val="167958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630400" cy="8366125"/>
          </a:xfrm>
          <a:prstGeom prst="rect">
            <a:avLst/>
          </a:prstGeom>
          <a:noFill/>
        </p:spPr>
      </p:pic>
      <p:sp>
        <p:nvSpPr>
          <p:cNvPr id="2" name="Text 0"/>
          <p:cNvSpPr/>
          <p:nvPr/>
        </p:nvSpPr>
        <p:spPr>
          <a:xfrm>
            <a:off x="1039091" y="548617"/>
            <a:ext cx="64319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Освіта </a:t>
            </a:r>
            <a:r>
              <a:rPr lang="en-US" sz="4450" b="1" dirty="0" err="1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та</a:t>
            </a:r>
            <a:r>
              <a:rPr lang="en-US" sz="445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uk-UA" sz="445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</a:t>
            </a:r>
            <a:r>
              <a:rPr lang="en-US" sz="445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валіфікація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27364" y="1553688"/>
            <a:ext cx="63283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Освіта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: </a:t>
            </a:r>
            <a:r>
              <a:rPr lang="ru-RU" sz="2800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вища</a:t>
            </a:r>
            <a:endParaRPr lang="ru-RU" sz="2800" i="1" dirty="0" smtClean="0">
              <a:solidFill>
                <a:srgbClr val="4A4A4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Навчальний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заклад: </a:t>
            </a: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СНУ </a:t>
            </a:r>
            <a:r>
              <a:rPr lang="ru-RU" sz="2800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ім.Л.Українки</a:t>
            </a:r>
            <a:endParaRPr lang="ru-RU" sz="2800" dirty="0" smtClean="0">
              <a:solidFill>
                <a:srgbClr val="4A4A4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Посада: </a:t>
            </a:r>
            <a:r>
              <a:rPr lang="uk-UA" sz="2800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вчитель історії, асистент вчителя</a:t>
            </a:r>
          </a:p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Стаж </a:t>
            </a: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педагогічної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роботи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: </a:t>
            </a:r>
          </a:p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2800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25 </a:t>
            </a:r>
            <a:r>
              <a:rPr lang="ru-RU" sz="2800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років</a:t>
            </a:r>
            <a:endParaRPr lang="ru-RU" sz="2800" i="1" dirty="0" smtClean="0">
              <a:solidFill>
                <a:srgbClr val="4A4A4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Кваліфікаційна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категорія</a:t>
            </a:r>
            <a:r>
              <a:rPr lang="ru-RU" sz="2800" b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:</a:t>
            </a: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2800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перша</a:t>
            </a:r>
          </a:p>
          <a:p>
            <a:pPr>
              <a:lnSpc>
                <a:spcPts val="2850"/>
              </a:lnSpc>
            </a:pPr>
            <a: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</a:b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Місце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2800" b="1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роботи</a:t>
            </a:r>
            <a:r>
              <a:rPr lang="ru-RU" sz="2800" b="1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: </a:t>
            </a:r>
            <a:r>
              <a:rPr lang="ru-RU" sz="2800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Бужанський</a:t>
            </a:r>
            <a:r>
              <a:rPr lang="ru-RU" sz="2800" i="1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2800" i="1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ліцей</a:t>
            </a:r>
            <a:endParaRPr lang="ru-RU" sz="2800" i="1" dirty="0" smtClean="0">
              <a:solidFill>
                <a:srgbClr val="4A4A4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  <a:p>
            <a:pPr>
              <a:lnSpc>
                <a:spcPts val="2850"/>
              </a:lnSpc>
            </a:pPr>
            <a:endParaRPr lang="ru-RU" sz="1750" dirty="0" smtClean="0">
              <a:solidFill>
                <a:srgbClr val="4A4A45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</p:txBody>
      </p:sp>
      <p:pic>
        <p:nvPicPr>
          <p:cNvPr id="61445" name="Picture 5" descr="C:\Users\user\Desktop\OIP (1)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5"/>
          <a:srcRect t="20248" b="20248"/>
          <a:stretch>
            <a:fillRect/>
          </a:stretch>
        </p:blipFill>
        <p:spPr bwMode="auto">
          <a:xfrm>
            <a:off x="8314663" y="1"/>
            <a:ext cx="6315737" cy="836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644237" y="188118"/>
            <a:ext cx="13195332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28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Аксіологічна компетентність передбачає уміння учнів </a:t>
            </a:r>
            <a:r>
              <a:rPr lang="uk-UA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формулювати оцінки </a:t>
            </a:r>
            <a:r>
              <a:rPr lang="uk-UA" sz="28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 версії історичних подій, явищ, процесів, життя та </a:t>
            </a:r>
            <a:r>
              <a:rPr lang="uk-UA" sz="28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діяльності історичних </a:t>
            </a:r>
            <a:r>
              <a:rPr lang="uk-UA" sz="2800" b="1" dirty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осіб: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558179010"/>
              </p:ext>
            </p:extLst>
          </p:nvPr>
        </p:nvGraphicFramePr>
        <p:xfrm>
          <a:off x="997527" y="2533338"/>
          <a:ext cx="12583561" cy="538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40805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3995" l="0" r="99316">
                        <a14:foregroundMark x1="85547" y1="37076" x2="88965" y2="20627"/>
                        <a14:foregroundMark x1="7617" y1="78851" x2="14160" y2="11227"/>
                        <a14:foregroundMark x1="33594" y1="78068" x2="43652" y2="13055"/>
                        <a14:foregroundMark x1="54395" y1="65013" x2="68359" y2="12533"/>
                        <a14:backgroundMark x1="25195" y1="30548" x2="25391" y2="3394"/>
                        <a14:backgroundMark x1="77637" y1="90078" x2="77637" y2="90078"/>
                        <a14:backgroundMark x1="77637" y1="90078" x2="77637" y2="90078"/>
                        <a14:backgroundMark x1="13281" y1="85901" x2="13184" y2="85117"/>
                        <a14:backgroundMark x1="13184" y1="83551" x2="13184" y2="80940"/>
                        <a14:backgroundMark x1="3223" y1="80940" x2="19824" y2="87206"/>
                        <a14:backgroundMark x1="19824" y1="87206" x2="19824" y2="87206"/>
                        <a14:backgroundMark x1="26563" y1="82768" x2="26367" y2="41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245" y="2816928"/>
            <a:ext cx="13245568" cy="410446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010678" y="6165383"/>
            <a:ext cx="2865864" cy="1512017"/>
            <a:chOff x="3958171" y="1606693"/>
            <a:chExt cx="2517137" cy="1147887"/>
          </a:xfrm>
        </p:grpSpPr>
        <p:sp>
          <p:nvSpPr>
            <p:cNvPr id="7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917E6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Іван Мазепа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011003" y="6165383"/>
            <a:ext cx="2865864" cy="1512017"/>
            <a:chOff x="3958171" y="1606693"/>
            <a:chExt cx="2517137" cy="1147887"/>
          </a:xfrm>
        </p:grpSpPr>
        <p:sp>
          <p:nvSpPr>
            <p:cNvPr id="10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917E6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Кирило Розумовський 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011328" y="6165383"/>
            <a:ext cx="2865864" cy="1512017"/>
            <a:chOff x="3958171" y="1606693"/>
            <a:chExt cx="2517137" cy="1147887"/>
          </a:xfrm>
        </p:grpSpPr>
        <p:sp>
          <p:nvSpPr>
            <p:cNvPr id="13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4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917E6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Дмитро Вишневецький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11011653" y="6174594"/>
            <a:ext cx="2865864" cy="1512017"/>
            <a:chOff x="3958171" y="1606693"/>
            <a:chExt cx="2517137" cy="1147887"/>
          </a:xfrm>
        </p:grpSpPr>
        <p:sp>
          <p:nvSpPr>
            <p:cNvPr id="16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7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917E6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Богдан Хмельницький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1273767" y="8373318"/>
            <a:ext cx="2865864" cy="1512017"/>
            <a:chOff x="3958171" y="1606693"/>
            <a:chExt cx="2517137" cy="1147887"/>
          </a:xfrm>
        </p:grpSpPr>
        <p:sp>
          <p:nvSpPr>
            <p:cNvPr id="19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0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DE563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Іван Мазепа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241513" y="8420304"/>
            <a:ext cx="2865864" cy="1512017"/>
            <a:chOff x="3958171" y="1606693"/>
            <a:chExt cx="2517137" cy="1147887"/>
          </a:xfrm>
        </p:grpSpPr>
        <p:sp>
          <p:nvSpPr>
            <p:cNvPr id="22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DE563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Кирило Розумовський 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5196762" y="8442502"/>
            <a:ext cx="2865864" cy="1512017"/>
            <a:chOff x="3958171" y="1606693"/>
            <a:chExt cx="2517137" cy="1147887"/>
          </a:xfrm>
        </p:grpSpPr>
        <p:sp>
          <p:nvSpPr>
            <p:cNvPr id="25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6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DE563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Дмитро Вишневецький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177068" y="8373318"/>
            <a:ext cx="2865864" cy="1512017"/>
            <a:chOff x="3958171" y="1606693"/>
            <a:chExt cx="2517137" cy="1147887"/>
          </a:xfrm>
        </p:grpSpPr>
        <p:sp>
          <p:nvSpPr>
            <p:cNvPr id="28" name="Скругленный прямоугольник 3"/>
            <p:cNvSpPr/>
            <p:nvPr/>
          </p:nvSpPr>
          <p:spPr>
            <a:xfrm>
              <a:off x="3958171" y="1606693"/>
              <a:ext cx="2517137" cy="1147887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9" name="Скругленный прямоугольник 3"/>
            <p:cNvSpPr/>
            <p:nvPr/>
          </p:nvSpPr>
          <p:spPr>
            <a:xfrm>
              <a:off x="4042247" y="1754150"/>
              <a:ext cx="2348985" cy="852972"/>
            </a:xfrm>
            <a:custGeom>
              <a:avLst/>
              <a:gdLst>
                <a:gd name="connsiteX0" fmla="*/ 0 w 3495230"/>
                <a:gd name="connsiteY0" fmla="*/ 193709 h 1162228"/>
                <a:gd name="connsiteX1" fmla="*/ 193709 w 3495230"/>
                <a:gd name="connsiteY1" fmla="*/ 0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93709 h 1162228"/>
                <a:gd name="connsiteX1" fmla="*/ 210800 w 3495230"/>
                <a:gd name="connsiteY1" fmla="*/ 34183 h 1162228"/>
                <a:gd name="connsiteX2" fmla="*/ 3301521 w 3495230"/>
                <a:gd name="connsiteY2" fmla="*/ 0 h 1162228"/>
                <a:gd name="connsiteX3" fmla="*/ 3495230 w 3495230"/>
                <a:gd name="connsiteY3" fmla="*/ 193709 h 1162228"/>
                <a:gd name="connsiteX4" fmla="*/ 3495230 w 3495230"/>
                <a:gd name="connsiteY4" fmla="*/ 968519 h 1162228"/>
                <a:gd name="connsiteX5" fmla="*/ 3301521 w 3495230"/>
                <a:gd name="connsiteY5" fmla="*/ 1162228 h 1162228"/>
                <a:gd name="connsiteX6" fmla="*/ 193709 w 3495230"/>
                <a:gd name="connsiteY6" fmla="*/ 1162228 h 1162228"/>
                <a:gd name="connsiteX7" fmla="*/ 0 w 3495230"/>
                <a:gd name="connsiteY7" fmla="*/ 968519 h 1162228"/>
                <a:gd name="connsiteX8" fmla="*/ 0 w 3495230"/>
                <a:gd name="connsiteY8" fmla="*/ 193709 h 1162228"/>
                <a:gd name="connsiteX0" fmla="*/ 0 w 3495230"/>
                <a:gd name="connsiteY0" fmla="*/ 159526 h 1128045"/>
                <a:gd name="connsiteX1" fmla="*/ 210800 w 3495230"/>
                <a:gd name="connsiteY1" fmla="*/ 0 h 1128045"/>
                <a:gd name="connsiteX2" fmla="*/ 3301521 w 3495230"/>
                <a:gd name="connsiteY2" fmla="*/ 8546 h 1128045"/>
                <a:gd name="connsiteX3" fmla="*/ 3495230 w 3495230"/>
                <a:gd name="connsiteY3" fmla="*/ 159526 h 1128045"/>
                <a:gd name="connsiteX4" fmla="*/ 3495230 w 3495230"/>
                <a:gd name="connsiteY4" fmla="*/ 934336 h 1128045"/>
                <a:gd name="connsiteX5" fmla="*/ 3301521 w 3495230"/>
                <a:gd name="connsiteY5" fmla="*/ 1128045 h 1128045"/>
                <a:gd name="connsiteX6" fmla="*/ 193709 w 3495230"/>
                <a:gd name="connsiteY6" fmla="*/ 1128045 h 1128045"/>
                <a:gd name="connsiteX7" fmla="*/ 0 w 3495230"/>
                <a:gd name="connsiteY7" fmla="*/ 934336 h 1128045"/>
                <a:gd name="connsiteX8" fmla="*/ 0 w 3495230"/>
                <a:gd name="connsiteY8" fmla="*/ 159526 h 1128045"/>
                <a:gd name="connsiteX0" fmla="*/ 0 w 3495230"/>
                <a:gd name="connsiteY0" fmla="*/ 202255 h 1170774"/>
                <a:gd name="connsiteX1" fmla="*/ 381716 w 3495230"/>
                <a:gd name="connsiteY1" fmla="*/ 0 h 1170774"/>
                <a:gd name="connsiteX2" fmla="*/ 3301521 w 3495230"/>
                <a:gd name="connsiteY2" fmla="*/ 51275 h 1170774"/>
                <a:gd name="connsiteX3" fmla="*/ 3495230 w 3495230"/>
                <a:gd name="connsiteY3" fmla="*/ 202255 h 1170774"/>
                <a:gd name="connsiteX4" fmla="*/ 3495230 w 3495230"/>
                <a:gd name="connsiteY4" fmla="*/ 977065 h 1170774"/>
                <a:gd name="connsiteX5" fmla="*/ 3301521 w 3495230"/>
                <a:gd name="connsiteY5" fmla="*/ 1170774 h 1170774"/>
                <a:gd name="connsiteX6" fmla="*/ 193709 w 3495230"/>
                <a:gd name="connsiteY6" fmla="*/ 1170774 h 1170774"/>
                <a:gd name="connsiteX7" fmla="*/ 0 w 3495230"/>
                <a:gd name="connsiteY7" fmla="*/ 977065 h 1170774"/>
                <a:gd name="connsiteX8" fmla="*/ 0 w 3495230"/>
                <a:gd name="connsiteY8" fmla="*/ 202255 h 1170774"/>
                <a:gd name="connsiteX0" fmla="*/ 0 w 3495230"/>
                <a:gd name="connsiteY0" fmla="*/ 210800 h 1179319"/>
                <a:gd name="connsiteX1" fmla="*/ 381716 w 3495230"/>
                <a:gd name="connsiteY1" fmla="*/ 8545 h 1179319"/>
                <a:gd name="connsiteX2" fmla="*/ 3147697 w 3495230"/>
                <a:gd name="connsiteY2" fmla="*/ 0 h 1179319"/>
                <a:gd name="connsiteX3" fmla="*/ 3495230 w 3495230"/>
                <a:gd name="connsiteY3" fmla="*/ 210800 h 1179319"/>
                <a:gd name="connsiteX4" fmla="*/ 3495230 w 3495230"/>
                <a:gd name="connsiteY4" fmla="*/ 985610 h 1179319"/>
                <a:gd name="connsiteX5" fmla="*/ 3301521 w 3495230"/>
                <a:gd name="connsiteY5" fmla="*/ 1179319 h 1179319"/>
                <a:gd name="connsiteX6" fmla="*/ 193709 w 3495230"/>
                <a:gd name="connsiteY6" fmla="*/ 1179319 h 1179319"/>
                <a:gd name="connsiteX7" fmla="*/ 0 w 3495230"/>
                <a:gd name="connsiteY7" fmla="*/ 985610 h 1179319"/>
                <a:gd name="connsiteX8" fmla="*/ 0 w 3495230"/>
                <a:gd name="connsiteY8" fmla="*/ 210800 h 1179319"/>
                <a:gd name="connsiteX0" fmla="*/ 0 w 3495230"/>
                <a:gd name="connsiteY0" fmla="*/ 210800 h 1247685"/>
                <a:gd name="connsiteX1" fmla="*/ 381716 w 3495230"/>
                <a:gd name="connsiteY1" fmla="*/ 8545 h 1247685"/>
                <a:gd name="connsiteX2" fmla="*/ 3147697 w 3495230"/>
                <a:gd name="connsiteY2" fmla="*/ 0 h 1247685"/>
                <a:gd name="connsiteX3" fmla="*/ 3495230 w 3495230"/>
                <a:gd name="connsiteY3" fmla="*/ 210800 h 1247685"/>
                <a:gd name="connsiteX4" fmla="*/ 3495230 w 3495230"/>
                <a:gd name="connsiteY4" fmla="*/ 985610 h 1247685"/>
                <a:gd name="connsiteX5" fmla="*/ 3301521 w 3495230"/>
                <a:gd name="connsiteY5" fmla="*/ 1179319 h 1247685"/>
                <a:gd name="connsiteX6" fmla="*/ 262075 w 3495230"/>
                <a:gd name="connsiteY6" fmla="*/ 1247685 h 1247685"/>
                <a:gd name="connsiteX7" fmla="*/ 0 w 3495230"/>
                <a:gd name="connsiteY7" fmla="*/ 985610 h 1247685"/>
                <a:gd name="connsiteX8" fmla="*/ 0 w 3495230"/>
                <a:gd name="connsiteY8" fmla="*/ 210800 h 1247685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3147697 w 3495230"/>
                <a:gd name="connsiteY2" fmla="*/ 0 h 1256231"/>
                <a:gd name="connsiteX3" fmla="*/ 3495230 w 3495230"/>
                <a:gd name="connsiteY3" fmla="*/ 210800 h 1256231"/>
                <a:gd name="connsiteX4" fmla="*/ 3495230 w 3495230"/>
                <a:gd name="connsiteY4" fmla="*/ 985610 h 1256231"/>
                <a:gd name="connsiteX5" fmla="*/ 3292976 w 3495230"/>
                <a:gd name="connsiteY5" fmla="*/ 1256231 h 1256231"/>
                <a:gd name="connsiteX6" fmla="*/ 262075 w 3495230"/>
                <a:gd name="connsiteY6" fmla="*/ 1247685 h 1256231"/>
                <a:gd name="connsiteX7" fmla="*/ 0 w 3495230"/>
                <a:gd name="connsiteY7" fmla="*/ 985610 h 1256231"/>
                <a:gd name="connsiteX8" fmla="*/ 0 w 3495230"/>
                <a:gd name="connsiteY8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02407 w 3495230"/>
                <a:gd name="connsiteY2" fmla="*/ 0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94003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495230"/>
                <a:gd name="connsiteY0" fmla="*/ 210800 h 1256231"/>
                <a:gd name="connsiteX1" fmla="*/ 381716 w 3495230"/>
                <a:gd name="connsiteY1" fmla="*/ 8545 h 1256231"/>
                <a:gd name="connsiteX2" fmla="*/ 1128045 w 3495230"/>
                <a:gd name="connsiteY2" fmla="*/ 51274 h 1256231"/>
                <a:gd name="connsiteX3" fmla="*/ 3147697 w 3495230"/>
                <a:gd name="connsiteY3" fmla="*/ 0 h 1256231"/>
                <a:gd name="connsiteX4" fmla="*/ 3495230 w 3495230"/>
                <a:gd name="connsiteY4" fmla="*/ 210800 h 1256231"/>
                <a:gd name="connsiteX5" fmla="*/ 3495230 w 3495230"/>
                <a:gd name="connsiteY5" fmla="*/ 985610 h 1256231"/>
                <a:gd name="connsiteX6" fmla="*/ 3292976 w 3495230"/>
                <a:gd name="connsiteY6" fmla="*/ 1256231 h 1256231"/>
                <a:gd name="connsiteX7" fmla="*/ 262075 w 3495230"/>
                <a:gd name="connsiteY7" fmla="*/ 1247685 h 1256231"/>
                <a:gd name="connsiteX8" fmla="*/ 0 w 3495230"/>
                <a:gd name="connsiteY8" fmla="*/ 985610 h 1256231"/>
                <a:gd name="connsiteX9" fmla="*/ 0 w 3495230"/>
                <a:gd name="connsiteY9" fmla="*/ 210800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68367 w 3563597"/>
                <a:gd name="connsiteY8" fmla="*/ 985610 h 1256231"/>
                <a:gd name="connsiteX9" fmla="*/ 0 w 3563597"/>
                <a:gd name="connsiteY9" fmla="*/ 287713 h 1256231"/>
                <a:gd name="connsiteX0" fmla="*/ 0 w 3563597"/>
                <a:gd name="connsiteY0" fmla="*/ 287713 h 1256231"/>
                <a:gd name="connsiteX1" fmla="*/ 450083 w 3563597"/>
                <a:gd name="connsiteY1" fmla="*/ 8545 h 1256231"/>
                <a:gd name="connsiteX2" fmla="*/ 1196412 w 3563597"/>
                <a:gd name="connsiteY2" fmla="*/ 51274 h 1256231"/>
                <a:gd name="connsiteX3" fmla="*/ 3216064 w 3563597"/>
                <a:gd name="connsiteY3" fmla="*/ 0 h 1256231"/>
                <a:gd name="connsiteX4" fmla="*/ 3563597 w 3563597"/>
                <a:gd name="connsiteY4" fmla="*/ 210800 h 1256231"/>
                <a:gd name="connsiteX5" fmla="*/ 3563597 w 3563597"/>
                <a:gd name="connsiteY5" fmla="*/ 985610 h 1256231"/>
                <a:gd name="connsiteX6" fmla="*/ 3361343 w 3563597"/>
                <a:gd name="connsiteY6" fmla="*/ 1256231 h 1256231"/>
                <a:gd name="connsiteX7" fmla="*/ 330442 w 3563597"/>
                <a:gd name="connsiteY7" fmla="*/ 1247685 h 1256231"/>
                <a:gd name="connsiteX8" fmla="*/ 25638 w 3563597"/>
                <a:gd name="connsiteY8" fmla="*/ 1045431 h 1256231"/>
                <a:gd name="connsiteX9" fmla="*/ 0 w 3563597"/>
                <a:gd name="connsiteY9" fmla="*/ 287713 h 1256231"/>
                <a:gd name="connsiteX0" fmla="*/ 0 w 3649055"/>
                <a:gd name="connsiteY0" fmla="*/ 287713 h 1256231"/>
                <a:gd name="connsiteX1" fmla="*/ 450083 w 3649055"/>
                <a:gd name="connsiteY1" fmla="*/ 8545 h 1256231"/>
                <a:gd name="connsiteX2" fmla="*/ 1196412 w 3649055"/>
                <a:gd name="connsiteY2" fmla="*/ 51274 h 1256231"/>
                <a:gd name="connsiteX3" fmla="*/ 3216064 w 3649055"/>
                <a:gd name="connsiteY3" fmla="*/ 0 h 1256231"/>
                <a:gd name="connsiteX4" fmla="*/ 3649055 w 3649055"/>
                <a:gd name="connsiteY4" fmla="*/ 381716 h 1256231"/>
                <a:gd name="connsiteX5" fmla="*/ 3563597 w 3649055"/>
                <a:gd name="connsiteY5" fmla="*/ 985610 h 1256231"/>
                <a:gd name="connsiteX6" fmla="*/ 3361343 w 3649055"/>
                <a:gd name="connsiteY6" fmla="*/ 1256231 h 1256231"/>
                <a:gd name="connsiteX7" fmla="*/ 330442 w 3649055"/>
                <a:gd name="connsiteY7" fmla="*/ 1247685 h 1256231"/>
                <a:gd name="connsiteX8" fmla="*/ 25638 w 3649055"/>
                <a:gd name="connsiteY8" fmla="*/ 1045431 h 1256231"/>
                <a:gd name="connsiteX9" fmla="*/ 0 w 3649055"/>
                <a:gd name="connsiteY9" fmla="*/ 287713 h 1256231"/>
                <a:gd name="connsiteX0" fmla="*/ 0 w 3683238"/>
                <a:gd name="connsiteY0" fmla="*/ 287713 h 1256231"/>
                <a:gd name="connsiteX1" fmla="*/ 450083 w 3683238"/>
                <a:gd name="connsiteY1" fmla="*/ 8545 h 1256231"/>
                <a:gd name="connsiteX2" fmla="*/ 1196412 w 3683238"/>
                <a:gd name="connsiteY2" fmla="*/ 51274 h 1256231"/>
                <a:gd name="connsiteX3" fmla="*/ 3216064 w 3683238"/>
                <a:gd name="connsiteY3" fmla="*/ 0 h 1256231"/>
                <a:gd name="connsiteX4" fmla="*/ 3649055 w 3683238"/>
                <a:gd name="connsiteY4" fmla="*/ 381716 h 1256231"/>
                <a:gd name="connsiteX5" fmla="*/ 3683238 w 3683238"/>
                <a:gd name="connsiteY5" fmla="*/ 934336 h 1256231"/>
                <a:gd name="connsiteX6" fmla="*/ 3361343 w 3683238"/>
                <a:gd name="connsiteY6" fmla="*/ 1256231 h 1256231"/>
                <a:gd name="connsiteX7" fmla="*/ 330442 w 3683238"/>
                <a:gd name="connsiteY7" fmla="*/ 1247685 h 1256231"/>
                <a:gd name="connsiteX8" fmla="*/ 25638 w 3683238"/>
                <a:gd name="connsiteY8" fmla="*/ 1045431 h 1256231"/>
                <a:gd name="connsiteX9" fmla="*/ 0 w 3683238"/>
                <a:gd name="connsiteY9" fmla="*/ 287713 h 1256231"/>
                <a:gd name="connsiteX0" fmla="*/ 31267 w 3714505"/>
                <a:gd name="connsiteY0" fmla="*/ 287713 h 1256231"/>
                <a:gd name="connsiteX1" fmla="*/ 481350 w 3714505"/>
                <a:gd name="connsiteY1" fmla="*/ 8545 h 1256231"/>
                <a:gd name="connsiteX2" fmla="*/ 1227679 w 3714505"/>
                <a:gd name="connsiteY2" fmla="*/ 51274 h 1256231"/>
                <a:gd name="connsiteX3" fmla="*/ 3247331 w 3714505"/>
                <a:gd name="connsiteY3" fmla="*/ 0 h 1256231"/>
                <a:gd name="connsiteX4" fmla="*/ 3680322 w 3714505"/>
                <a:gd name="connsiteY4" fmla="*/ 381716 h 1256231"/>
                <a:gd name="connsiteX5" fmla="*/ 3714505 w 3714505"/>
                <a:gd name="connsiteY5" fmla="*/ 934336 h 1256231"/>
                <a:gd name="connsiteX6" fmla="*/ 3392610 w 3714505"/>
                <a:gd name="connsiteY6" fmla="*/ 1256231 h 1256231"/>
                <a:gd name="connsiteX7" fmla="*/ 361709 w 3714505"/>
                <a:gd name="connsiteY7" fmla="*/ 1247685 h 1256231"/>
                <a:gd name="connsiteX8" fmla="*/ 5630 w 3714505"/>
                <a:gd name="connsiteY8" fmla="*/ 942881 h 1256231"/>
                <a:gd name="connsiteX9" fmla="*/ 31267 w 3714505"/>
                <a:gd name="connsiteY9" fmla="*/ 287713 h 1256231"/>
                <a:gd name="connsiteX0" fmla="*/ 31267 w 3714505"/>
                <a:gd name="connsiteY0" fmla="*/ 279168 h 1247686"/>
                <a:gd name="connsiteX1" fmla="*/ 481350 w 3714505"/>
                <a:gd name="connsiteY1" fmla="*/ 0 h 1247686"/>
                <a:gd name="connsiteX2" fmla="*/ 1227679 w 3714505"/>
                <a:gd name="connsiteY2" fmla="*/ 42729 h 1247686"/>
                <a:gd name="connsiteX3" fmla="*/ 3221694 w 3714505"/>
                <a:gd name="connsiteY3" fmla="*/ 17093 h 1247686"/>
                <a:gd name="connsiteX4" fmla="*/ 3680322 w 3714505"/>
                <a:gd name="connsiteY4" fmla="*/ 373171 h 1247686"/>
                <a:gd name="connsiteX5" fmla="*/ 3714505 w 3714505"/>
                <a:gd name="connsiteY5" fmla="*/ 925791 h 1247686"/>
                <a:gd name="connsiteX6" fmla="*/ 3392610 w 3714505"/>
                <a:gd name="connsiteY6" fmla="*/ 1247686 h 1247686"/>
                <a:gd name="connsiteX7" fmla="*/ 361709 w 3714505"/>
                <a:gd name="connsiteY7" fmla="*/ 1239140 h 1247686"/>
                <a:gd name="connsiteX8" fmla="*/ 5630 w 3714505"/>
                <a:gd name="connsiteY8" fmla="*/ 934336 h 1247686"/>
                <a:gd name="connsiteX9" fmla="*/ 31267 w 3714505"/>
                <a:gd name="connsiteY9" fmla="*/ 279168 h 124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4505" h="1247686">
                  <a:moveTo>
                    <a:pt x="31267" y="279168"/>
                  </a:moveTo>
                  <a:cubicBezTo>
                    <a:pt x="31267" y="172185"/>
                    <a:pt x="374367" y="0"/>
                    <a:pt x="481350" y="0"/>
                  </a:cubicBezTo>
                  <a:lnTo>
                    <a:pt x="1227679" y="42729"/>
                  </a:lnTo>
                  <a:lnTo>
                    <a:pt x="3221694" y="17093"/>
                  </a:lnTo>
                  <a:cubicBezTo>
                    <a:pt x="3328677" y="17093"/>
                    <a:pt x="3680322" y="266188"/>
                    <a:pt x="3680322" y="373171"/>
                  </a:cubicBezTo>
                  <a:lnTo>
                    <a:pt x="3714505" y="925791"/>
                  </a:lnTo>
                  <a:cubicBezTo>
                    <a:pt x="3714505" y="1032774"/>
                    <a:pt x="3499593" y="1247686"/>
                    <a:pt x="3392610" y="1247686"/>
                  </a:cubicBezTo>
                  <a:cubicBezTo>
                    <a:pt x="2356672" y="1142287"/>
                    <a:pt x="1372009" y="1241989"/>
                    <a:pt x="361709" y="1239140"/>
                  </a:cubicBezTo>
                  <a:cubicBezTo>
                    <a:pt x="254726" y="1239140"/>
                    <a:pt x="5630" y="1041319"/>
                    <a:pt x="5630" y="934336"/>
                  </a:cubicBezTo>
                  <a:cubicBezTo>
                    <a:pt x="-17159" y="701704"/>
                    <a:pt x="36965" y="939090"/>
                    <a:pt x="31267" y="279168"/>
                  </a:cubicBezTo>
                  <a:close/>
                </a:path>
              </a:pathLst>
            </a:custGeom>
            <a:solidFill>
              <a:srgbClr val="DE563A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Богдан Хмельницький</a:t>
              </a:r>
              <a:endParaRPr lang="uk-U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2562479" y="634097"/>
            <a:ext cx="46281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Гетьмани</a:t>
            </a:r>
            <a:endParaRPr lang="ru-RU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05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-0.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-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3.95833E-6 -0.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-0.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124127" y="487921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Шляхи реалізації педагогічної проблеми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123232149"/>
              </p:ext>
            </p:extLst>
          </p:nvPr>
        </p:nvGraphicFramePr>
        <p:xfrm>
          <a:off x="-88579" y="826266"/>
          <a:ext cx="15413042" cy="7731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9079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D1A4970-4AD2-4B2A-8B04-C4B04920FF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DD1A4970-4AD2-4B2A-8B04-C4B04920FF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0B06051-6D67-48A3-AAD2-30BD27957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40B06051-6D67-48A3-AAD2-30BD27957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9B3B23-8846-44F6-BA86-B3D23C41DA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E89B3B23-8846-44F6-BA86-B3D23C41DA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DF6D650-D93F-4493-B17D-5B4C3C4813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9DF6D650-D93F-4493-B17D-5B4C3C4813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94B815-B875-47B4-9D48-1B15B2166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F894B815-B875-47B4-9D48-1B15B2166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A316375-57A7-407F-A65A-AA4FF1649F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1A316375-57A7-407F-A65A-AA4FF1649F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5FD72DC-8A12-4A8D-A7F4-2A8AA06CB9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45FD72DC-8A12-4A8D-A7F4-2A8AA06CB9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8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260779" y="372009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Інтерактивні технології на </a:t>
            </a:r>
            <a:r>
              <a:rPr lang="uk-UA" sz="3600" b="1" dirty="0" err="1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уроках</a:t>
            </a: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історії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469683987"/>
              </p:ext>
            </p:extLst>
          </p:nvPr>
        </p:nvGraphicFramePr>
        <p:xfrm>
          <a:off x="322119" y="2666622"/>
          <a:ext cx="14071546" cy="5292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97527" y="1292371"/>
            <a:ext cx="12683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Інтерактивне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режимі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діалогу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постійна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активна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взаємодія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всіх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учасників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використанням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моделей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комунікацій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стосунків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ролей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тощо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3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7" grpId="0">
        <p:bldAsOne/>
      </p:bldGraphic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800100" y="166256"/>
            <a:ext cx="13174923" cy="1444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Комп’ютерно-інформаційні технології, які використовую на уроках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3968632165"/>
              </p:ext>
            </p:extLst>
          </p:nvPr>
        </p:nvGraphicFramePr>
        <p:xfrm>
          <a:off x="654627" y="1371600"/>
          <a:ext cx="13615554" cy="6733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9959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259582" y="461626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Комп’ютерно-інформаційні технології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2220063" y="1420383"/>
            <a:ext cx="11503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Колеса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фортуни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265062252"/>
              </p:ext>
            </p:extLst>
          </p:nvPr>
        </p:nvGraphicFramePr>
        <p:xfrm>
          <a:off x="4380015" y="1402569"/>
          <a:ext cx="10804565" cy="6792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Стрелка вправо 15"/>
          <p:cNvSpPr/>
          <p:nvPr/>
        </p:nvSpPr>
        <p:spPr>
          <a:xfrm rot="11324879" flipH="1">
            <a:off x="5446094" y="2641189"/>
            <a:ext cx="847742" cy="112761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47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istroe-peremesche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83" grpId="0"/>
      <p:bldGraphic spid="15" grpId="0">
        <p:bldAsOne/>
      </p:bldGraphic>
      <p:bldGraphic spid="15" grpId="1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259582" y="461626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Інтерактивні вправи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3938027" y="1155522"/>
            <a:ext cx="11503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Wordwall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75591" y="1077089"/>
            <a:ext cx="11503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Learningaps.org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09" y="1736272"/>
            <a:ext cx="7325833" cy="331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613" y="5247859"/>
            <a:ext cx="3124636" cy="2981741"/>
          </a:xfrm>
          <a:prstGeom prst="rect">
            <a:avLst/>
          </a:prstGeom>
        </p:spPr>
      </p:pic>
      <p:pic>
        <p:nvPicPr>
          <p:cNvPr id="10" name="Рисунок 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7414" y="1849419"/>
            <a:ext cx="5857721" cy="3311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2229" y="5209496"/>
            <a:ext cx="2947981" cy="29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42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259582" y="461626"/>
            <a:ext cx="1171544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450"/>
              </a:lnSpc>
            </a:pPr>
            <a:r>
              <a:rPr lang="uk-UA" sz="36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Ігрові технології</a:t>
            </a:r>
          </a:p>
        </p:txBody>
      </p:sp>
      <p:sp>
        <p:nvSpPr>
          <p:cNvPr id="83" name="Прямоугольник 82"/>
          <p:cNvSpPr/>
          <p:nvPr/>
        </p:nvSpPr>
        <p:spPr>
          <a:xfrm>
            <a:off x="374073" y="1192875"/>
            <a:ext cx="61215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«Яка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дитина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,––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така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багатьох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поглядів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вона буде і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роботі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коли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виросте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» (Макаренко).  </a:t>
            </a:r>
          </a:p>
          <a:p>
            <a:pPr algn="just"/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Працюючи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учнями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початкових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класів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звернула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увагу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на те,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провідний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вид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визначає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кожної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дитини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зумовлено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особливостями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їхнього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психічного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фізіологічного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Основне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яке ставлю перед собою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проводити</a:t>
            </a:r>
            <a:endParaRPr 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цікавій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формі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294" y="247130"/>
            <a:ext cx="5933084" cy="4361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Рисунок 4"/>
          <p:cNvSpPr>
            <a:spLocks noGrp="1"/>
          </p:cNvSpPr>
          <p:nvPr>
            <p:ph type="pic" sz="quarter" idx="11"/>
          </p:nvPr>
        </p:nvSpPr>
        <p:spPr>
          <a:xfrm>
            <a:off x="6982692" y="4759036"/>
            <a:ext cx="2795154" cy="1685697"/>
          </a:xfrm>
        </p:spPr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9952047" y="4421204"/>
            <a:ext cx="4376285" cy="3672503"/>
          </a:xfrm>
        </p:spPr>
      </p:sp>
    </p:spTree>
    <p:extLst>
      <p:ext uri="{BB962C8B-B14F-4D97-AF65-F5344CB8AC3E}">
        <p14:creationId xmlns:p14="http://schemas.microsoft.com/office/powerpoint/2010/main" xmlns="" val="331045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6780"/>
            <a:ext cx="14630400" cy="8356380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1683327" y="1099134"/>
            <a:ext cx="122554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5550"/>
              </a:lnSpc>
              <a:buNone/>
            </a:pPr>
            <a:r>
              <a:rPr lang="uk-UA" sz="445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        </a:t>
            </a:r>
            <a:r>
              <a:rPr lang="en-US" sz="4450" b="1" dirty="0" err="1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Досягнення</a:t>
            </a:r>
            <a:r>
              <a:rPr lang="en-US" sz="445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uk-UA" sz="445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у</a:t>
            </a:r>
            <a:r>
              <a:rPr lang="en-US" sz="4450" b="1" dirty="0" err="1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чнів</a:t>
            </a:r>
            <a:endParaRPr lang="en-US" sz="4450" dirty="0">
              <a:latin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27" y="2041142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07818" y="2743201"/>
            <a:ext cx="3200399" cy="1537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Font typeface="Arial" pitchFamily="34" charset="0"/>
              <a:buChar char="•"/>
            </a:pPr>
            <a:r>
              <a:rPr lang="en-US" sz="1750" dirty="0" err="1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Участь</a:t>
            </a:r>
            <a:r>
              <a:rPr lang="en-US" sz="1750" dirty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в </a:t>
            </a:r>
            <a:r>
              <a:rPr lang="en-US" sz="1750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конкурсах</a:t>
            </a:r>
            <a:r>
              <a:rPr lang="en-US" sz="1750" dirty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. Підвищення рівня знань учнів з </a:t>
            </a: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en-US" sz="1750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предмет</a:t>
            </a:r>
            <a:r>
              <a:rPr lang="uk-UA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а</a:t>
            </a:r>
            <a:endParaRPr lang="en-US" sz="1750" dirty="0">
              <a:latin typeface="Arial" panose="020B0604020202020204" pitchFamily="34" charset="0"/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990" y="1807913"/>
            <a:ext cx="566976" cy="5669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3823855" y="2608119"/>
            <a:ext cx="3803071" cy="1828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1750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Проєктна</a:t>
            </a:r>
            <a:r>
              <a:rPr lang="ru-RU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1750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діяльність</a:t>
            </a: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en-US" sz="1750" dirty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Розвиток творчого потенціалу.</a:t>
            </a:r>
            <a:endParaRPr lang="en-US" sz="1750" dirty="0">
              <a:latin typeface="Arial" panose="020B0604020202020204" pitchFamily="34" charset="0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2140" y="1807913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990608" y="2608118"/>
            <a:ext cx="3065319" cy="167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 </a:t>
            </a:r>
            <a:r>
              <a:rPr lang="en-US" sz="1750" dirty="0" err="1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Формування</a:t>
            </a:r>
            <a:r>
              <a:rPr lang="en-US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en-US" sz="1750" dirty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позитивного ставлення до навчання.</a:t>
            </a:r>
            <a:endParaRPr lang="en-US" sz="175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437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79499" y="2337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320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Висновки та п</a:t>
            </a:r>
            <a:r>
              <a:rPr lang="en-US" sz="3200" b="1" dirty="0" err="1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лани</a:t>
            </a:r>
            <a:r>
              <a:rPr lang="en-US" sz="320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на</a:t>
            </a:r>
            <a:r>
              <a:rPr lang="en-US" sz="3200" b="1" dirty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uk-UA" sz="320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м</a:t>
            </a:r>
            <a:r>
              <a:rPr lang="en-US" sz="3200" b="1" dirty="0" err="1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айбутнє</a:t>
            </a:r>
            <a:endParaRPr lang="en-US" sz="3200" dirty="0">
              <a:latin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346990" y="3667881"/>
            <a:ext cx="7556421" cy="22480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latin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46990" y="501174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1750" dirty="0">
              <a:latin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4201438994"/>
              </p:ext>
            </p:extLst>
          </p:nvPr>
        </p:nvGraphicFramePr>
        <p:xfrm>
          <a:off x="5985164" y="1106779"/>
          <a:ext cx="9753600" cy="650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-136526"/>
            <a:ext cx="14566900" cy="8366125"/>
          </a:xfrm>
          <a:prstGeom prst="rect">
            <a:avLst/>
          </a:prstGeom>
          <a:noFill/>
        </p:spPr>
      </p:pic>
      <p:sp>
        <p:nvSpPr>
          <p:cNvPr id="2" name="Text 0"/>
          <p:cNvSpPr/>
          <p:nvPr/>
        </p:nvSpPr>
        <p:spPr>
          <a:xfrm>
            <a:off x="2745463" y="1257396"/>
            <a:ext cx="6649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445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Педагогічне кредо</a:t>
            </a:r>
            <a:endParaRPr lang="en-US" sz="44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0"/>
          <p:cNvSpPr/>
          <p:nvPr/>
        </p:nvSpPr>
        <p:spPr>
          <a:xfrm>
            <a:off x="2745462" y="2303314"/>
            <a:ext cx="6649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«</a:t>
            </a:r>
            <a:r>
              <a:rPr lang="ru-RU" sz="445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Щоб</a:t>
            </a: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445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дійти</a:t>
            </a: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до </a:t>
            </a:r>
            <a:r>
              <a:rPr lang="ru-RU" sz="445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цілі</a:t>
            </a: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5550"/>
              </a:lnSpc>
            </a:pP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треба </a:t>
            </a:r>
            <a:r>
              <a:rPr lang="ru-RU" sz="445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насамперед</a:t>
            </a: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5550"/>
              </a:lnSpc>
            </a:pPr>
            <a:r>
              <a:rPr lang="ru-RU" sz="4450" b="1" dirty="0" err="1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йти</a:t>
            </a:r>
            <a:r>
              <a:rPr lang="ru-RU" sz="4450" b="1" dirty="0" smtClean="0">
                <a:solidFill>
                  <a:schemeClr val="accent2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!” </a:t>
            </a:r>
            <a:endParaRPr lang="en-US" sz="4450" dirty="0">
              <a:solidFill>
                <a:schemeClr val="accent2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6" name="Text 0"/>
          <p:cNvSpPr/>
          <p:nvPr/>
        </p:nvSpPr>
        <p:spPr>
          <a:xfrm>
            <a:off x="8220431" y="3730182"/>
            <a:ext cx="6649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445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Життєве кредо</a:t>
            </a:r>
            <a:endParaRPr lang="en-US" sz="44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0"/>
          <p:cNvSpPr/>
          <p:nvPr/>
        </p:nvSpPr>
        <p:spPr>
          <a:xfrm>
            <a:off x="8220430" y="4804698"/>
            <a:ext cx="6649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b="1" dirty="0" err="1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Стався</a:t>
            </a: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до </a:t>
            </a:r>
            <a:r>
              <a:rPr lang="ru-RU" sz="4450" b="1" dirty="0" err="1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інших</a:t>
            </a: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так, </a:t>
            </a:r>
          </a:p>
          <a:p>
            <a:pPr>
              <a:lnSpc>
                <a:spcPts val="5550"/>
              </a:lnSpc>
            </a:pP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як би </a:t>
            </a:r>
            <a:r>
              <a:rPr lang="ru-RU" sz="4450" b="1" dirty="0" err="1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ти</a:t>
            </a: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4450" b="1" dirty="0" err="1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хотів</a:t>
            </a: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,</a:t>
            </a:r>
          </a:p>
          <a:p>
            <a:pPr>
              <a:lnSpc>
                <a:spcPts val="5550"/>
              </a:lnSpc>
            </a:pPr>
            <a:r>
              <a:rPr lang="ru-RU" sz="4450" b="1" dirty="0" err="1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щоб</a:t>
            </a: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4450" b="1" dirty="0" err="1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ставилися</a:t>
            </a:r>
            <a:r>
              <a:rPr lang="ru-RU" sz="4450" b="1" dirty="0" smtClean="0">
                <a:solidFill>
                  <a:srgbClr val="282824"/>
                </a:solidFill>
                <a:latin typeface="Monotype Corsiva" panose="03010101010201010101" pitchFamily="66" charset="0"/>
                <a:ea typeface="Microsoft YaHei" panose="020B0503020204020204" pitchFamily="34" charset="-122"/>
                <a:cs typeface="Arial" panose="020B0604020202020204" pitchFamily="34" charset="0"/>
              </a:rPr>
              <a:t> до тебе! </a:t>
            </a:r>
            <a:endParaRPr lang="en-US" sz="4450" dirty="0"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0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4566900" cy="8622023"/>
          </a:xfrm>
          <a:prstGeom prst="rect">
            <a:avLst/>
          </a:prstGeom>
          <a:noFill/>
        </p:spPr>
      </p:pic>
      <p:sp>
        <p:nvSpPr>
          <p:cNvPr id="2" name="Text 0"/>
          <p:cNvSpPr/>
          <p:nvPr/>
        </p:nvSpPr>
        <p:spPr>
          <a:xfrm>
            <a:off x="2745463" y="1257396"/>
            <a:ext cx="6649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Опис досвіду. Використання інноваційних технологій на уроках української  мови та літерату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946" y="436418"/>
            <a:ext cx="13296550" cy="60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8373" y="6712527"/>
            <a:ext cx="11419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невід'ємна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будь-якої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людської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діяльності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Накопичуючи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досвід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удосконалюючи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дій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розширюючи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свої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розумові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самим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постійно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розвивається</a:t>
            </a:r>
            <a:endParaRPr lang="uk-U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60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6526"/>
            <a:ext cx="14630400" cy="8366125"/>
          </a:xfrm>
          <a:prstGeom prst="rect">
            <a:avLst/>
          </a:prstGeom>
          <a:noFill/>
        </p:spPr>
      </p:pic>
      <p:sp>
        <p:nvSpPr>
          <p:cNvPr id="2" name="Text 0"/>
          <p:cNvSpPr/>
          <p:nvPr/>
        </p:nvSpPr>
        <p:spPr>
          <a:xfrm>
            <a:off x="3605646" y="1"/>
            <a:ext cx="7523018" cy="7689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445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Підвищення кваліфікації</a:t>
            </a:r>
            <a:endParaRPr lang="en-US" sz="4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256740" y="552312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uk-UA" sz="220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Курси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2461141" y="1886992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uk-UA" sz="1750" dirty="0" smtClean="0">
                <a:solidFill>
                  <a:srgbClr val="4A4A45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Текст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2256740" y="607761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Володію сучасними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методиками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викл</a:t>
            </a:r>
            <a:r>
              <a:rPr lang="uk-UA" sz="2000" dirty="0" err="1" smtClean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адання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.</a:t>
            </a:r>
            <a:endParaRPr lang="uk-UA" sz="2000" dirty="0" smtClean="0">
              <a:solidFill>
                <a:srgbClr val="FF0000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2850"/>
              </a:lnSpc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Активно беру участь у тренінгах з інклюзивної освіти.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4">
            <a:lum contrast="40000"/>
          </a:blip>
          <a:srcRect l="5115" r="5115"/>
          <a:stretch>
            <a:fillRect/>
          </a:stretch>
        </p:blipFill>
        <p:spPr bwMode="auto">
          <a:xfrm>
            <a:off x="272772" y="948120"/>
            <a:ext cx="4376738" cy="4399395"/>
          </a:xfrm>
          <a:prstGeom prst="flowChartProcess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624123" y="1305024"/>
            <a:ext cx="4438631" cy="372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6"/>
          <a:srcRect l="5115" r="5115"/>
          <a:stretch>
            <a:fillRect/>
          </a:stretch>
        </p:blipFill>
        <p:spPr bwMode="auto">
          <a:xfrm rot="5400000">
            <a:off x="8953756" y="1273444"/>
            <a:ext cx="4756764" cy="4106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948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35420" y="548617"/>
            <a:ext cx="664940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uk-UA" sz="445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Досягнення</a:t>
            </a:r>
            <a:endParaRPr lang="en-US" sz="4450" dirty="0">
              <a:latin typeface="Arial" panose="020B0604020202020204" pitchFamily="34" charset="0"/>
            </a:endParaRPr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0" name="Рисунок 9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1" name="Рисунок 10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5298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6526"/>
            <a:ext cx="14630400" cy="836612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8718" y="-136525"/>
            <a:ext cx="6858000" cy="3910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9403" y="-136526"/>
            <a:ext cx="6543721" cy="427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635013" y="4406184"/>
            <a:ext cx="4455368" cy="31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3233991" y="4428173"/>
            <a:ext cx="4455367" cy="314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45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14630400" cy="8229601"/>
          </a:xfrm>
          <a:prstGeom prst="rect">
            <a:avLst/>
          </a:prstGeom>
          <a:noFill/>
        </p:spPr>
      </p:pic>
      <p:sp>
        <p:nvSpPr>
          <p:cNvPr id="2" name="Text 0"/>
          <p:cNvSpPr/>
          <p:nvPr/>
        </p:nvSpPr>
        <p:spPr>
          <a:xfrm>
            <a:off x="2773859" y="672322"/>
            <a:ext cx="69057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Професійний</a:t>
            </a:r>
            <a:r>
              <a:rPr lang="en-US" sz="4450" b="1" dirty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 </a:t>
            </a:r>
            <a:r>
              <a:rPr lang="uk-UA" sz="4450" b="1" dirty="0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р</a:t>
            </a:r>
            <a:r>
              <a:rPr lang="en-US" sz="4450" b="1" dirty="0" err="1" smtClean="0">
                <a:solidFill>
                  <a:srgbClr val="2828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озвиток</a:t>
            </a:r>
            <a:endParaRPr lang="en-US" sz="4450" dirty="0">
              <a:latin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9834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Конференції</a:t>
            </a:r>
            <a:endParaRPr lang="en-US" sz="2200" dirty="0">
              <a:latin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26731" y="286750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1</a:t>
            </a:r>
            <a:endParaRPr lang="en-US" sz="2650" dirty="0">
              <a:latin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937790" y="29834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Семінари</a:t>
            </a:r>
            <a:endParaRPr lang="en-US" sz="2200" dirty="0">
              <a:latin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452604" y="325600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2</a:t>
            </a:r>
            <a:endParaRPr lang="en-US" sz="2650" dirty="0">
              <a:latin typeface="Arial" panose="020B0604020202020204" pitchFamily="34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9937790" y="5436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Вебінари</a:t>
            </a:r>
            <a:endParaRPr lang="en-US" sz="2200" dirty="0">
              <a:latin typeface="Arial" panose="020B0604020202020204" pitchFamily="34" charset="0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064103" y="548187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3</a:t>
            </a:r>
            <a:endParaRPr lang="en-US" sz="2650" dirty="0">
              <a:latin typeface="Arial" panose="020B0604020202020204" pitchFamily="34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1857256" y="54360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Самоосвіта</a:t>
            </a:r>
            <a:endParaRPr lang="en-US" sz="2200" dirty="0">
              <a:latin typeface="Arial" panose="020B0604020202020204" pitchFamily="34" charset="0"/>
            </a:endParaRPr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838230" y="5093375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4A4A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ahoma" panose="020B0604030504040204" pitchFamily="34" charset="0"/>
              </a:rPr>
              <a:t>4</a:t>
            </a:r>
            <a:endParaRPr lang="en-US" sz="2650" dirty="0">
              <a:latin typeface="Arial" panose="020B0604020202020204" pitchFamily="34" charset="0"/>
            </a:endParaRPr>
          </a:p>
        </p:txBody>
      </p:sp>
      <p:sp>
        <p:nvSpPr>
          <p:cNvPr id="15" name="Text 9"/>
          <p:cNvSpPr/>
          <p:nvPr/>
        </p:nvSpPr>
        <p:spPr>
          <a:xfrm>
            <a:off x="5352612" y="6929328"/>
            <a:ext cx="8893324" cy="500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endParaRPr lang="en-US" sz="20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6526"/>
            <a:ext cx="14630400" cy="8366125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775098" y="290963"/>
            <a:ext cx="12077471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uk-UA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          Методична тема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1041992" y="1028426"/>
            <a:ext cx="13477440" cy="710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endParaRPr lang="ru-RU" sz="3200" b="1" dirty="0" smtClean="0">
              <a:solidFill>
                <a:sysClr val="windowText" lastClr="000000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  <a:p>
            <a:pPr>
              <a:lnSpc>
                <a:spcPts val="2750"/>
              </a:lnSpc>
            </a:pPr>
            <a:r>
              <a:rPr lang="ru-RU" sz="3200" b="1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Формування</a:t>
            </a:r>
            <a:r>
              <a:rPr lang="ru-RU" sz="32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ключових</a:t>
            </a:r>
            <a:r>
              <a:rPr lang="ru-RU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компетентностей в </a:t>
            </a:r>
            <a:r>
              <a:rPr lang="ru-RU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учнів</a:t>
            </a:r>
            <a:r>
              <a:rPr lang="ru-RU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на уроках </a:t>
            </a:r>
            <a:r>
              <a:rPr lang="ru-RU" sz="3200" b="1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історії</a:t>
            </a:r>
            <a:r>
              <a:rPr lang="ru-RU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Lato" pitchFamily="34" charset="-122"/>
                <a:cs typeface="Arial" panose="020B0604020202020204" pitchFamily="34" charset="0"/>
              </a:rPr>
              <a:t> </a:t>
            </a:r>
            <a:endParaRPr lang="ru-RU" sz="3200" b="1" dirty="0" smtClean="0">
              <a:solidFill>
                <a:sysClr val="windowText" lastClr="000000"/>
              </a:solidFill>
              <a:latin typeface="Arial" panose="020B0604020202020204" pitchFamily="34" charset="0"/>
              <a:ea typeface="Lato" pitchFamily="34" charset="-122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763345" y="2318076"/>
            <a:ext cx="30480" cy="1210151"/>
          </a:xfrm>
          <a:prstGeom prst="rect">
            <a:avLst/>
          </a:prstGeom>
          <a:solidFill>
            <a:srgbClr val="282824"/>
          </a:solidFill>
          <a:ln/>
        </p:spPr>
      </p:sp>
      <p:sp>
        <p:nvSpPr>
          <p:cNvPr id="21" name="Text 0"/>
          <p:cNvSpPr/>
          <p:nvPr/>
        </p:nvSpPr>
        <p:spPr>
          <a:xfrm>
            <a:off x="7263050" y="2307263"/>
            <a:ext cx="10838111" cy="269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450"/>
              </a:lnSpc>
            </a:pPr>
            <a:r>
              <a:rPr lang="uk-UA" sz="2800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Результатом вивчення історії </a:t>
            </a:r>
            <a:r>
              <a:rPr lang="uk-UA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є:</a:t>
            </a:r>
            <a:endParaRPr lang="uk-UA" sz="2800" b="1" dirty="0">
              <a:solidFill>
                <a:srgbClr val="FF000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xmlns="" val="1613427445"/>
              </p:ext>
            </p:extLst>
          </p:nvPr>
        </p:nvGraphicFramePr>
        <p:xfrm>
          <a:off x="7263049" y="3155360"/>
          <a:ext cx="7256383" cy="4722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4212" name="Picture 4" descr="C:\Users\user\Desktop\00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9336" y="2307263"/>
            <a:ext cx="6763344" cy="544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1" grpId="0" animBg="1"/>
      <p:bldGraphic spid="2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b4e5150b-bdf2-4581-a867-f0ff2896acc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6644"/>
            <a:ext cx="14630400" cy="8229601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124127" y="487921"/>
            <a:ext cx="10010207" cy="13877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450"/>
              </a:lnSpc>
            </a:pPr>
            <a:r>
              <a:rPr lang="uk-UA" sz="4350" b="1" dirty="0" smtClean="0">
                <a:solidFill>
                  <a:srgbClr val="282824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Мої професійні компетентності: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9318" y="1875714"/>
            <a:ext cx="2535382" cy="7324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Мовно-комунікативна</a:t>
            </a:r>
            <a:endParaRPr lang="uk-UA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31673" y="1875714"/>
            <a:ext cx="2660072" cy="7324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Предметно-методична</a:t>
            </a:r>
            <a:endParaRPr lang="uk-UA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284027" y="1875714"/>
            <a:ext cx="2556164" cy="7324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психологічна</a:t>
            </a:r>
            <a:endParaRPr lang="uk-UA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681855" y="1875714"/>
            <a:ext cx="2306781" cy="732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Емоційно-етична</a:t>
            </a:r>
            <a:endParaRPr lang="uk-UA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9318" y="3106882"/>
            <a:ext cx="2701637" cy="7481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Педагогічне партнерство</a:t>
            </a:r>
            <a:endParaRPr lang="uk-UA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834245" y="3106882"/>
            <a:ext cx="2400300" cy="7481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Інклюзивна</a:t>
            </a:r>
            <a:endParaRPr lang="uk-UA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58000" y="3106882"/>
            <a:ext cx="2639291" cy="74814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Здоровя’збережувальна</a:t>
            </a:r>
            <a:endParaRPr lang="uk-UA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99964" y="3106882"/>
            <a:ext cx="2545772" cy="7481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Проектувальна</a:t>
            </a:r>
            <a:endParaRPr lang="uk-UA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49482" y="4197927"/>
            <a:ext cx="2597727" cy="95596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Прогностична</a:t>
            </a:r>
            <a:endParaRPr lang="uk-UA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218709" y="4197927"/>
            <a:ext cx="2015836" cy="95596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Інформаційно-</a:t>
            </a:r>
            <a:endParaRPr lang="uk-UA" dirty="0" smtClean="0"/>
          </a:p>
          <a:p>
            <a:pPr algn="ctr"/>
            <a:r>
              <a:rPr lang="uk-UA" dirty="0" smtClean="0"/>
              <a:t>цифрова</a:t>
            </a:r>
            <a:endParaRPr lang="uk-UA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691745" y="4197927"/>
            <a:ext cx="2171700" cy="955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Організаційна</a:t>
            </a:r>
            <a:endParaRPr lang="uk-UA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497291" y="4197927"/>
            <a:ext cx="1984664" cy="95596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Оцінювально-аналітична</a:t>
            </a:r>
            <a:endParaRPr lang="uk-UA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1970328" y="4197928"/>
            <a:ext cx="2057400" cy="9559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Інноваційна</a:t>
            </a:r>
            <a:endParaRPr lang="uk-UA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63981" y="5694219"/>
            <a:ext cx="2556163" cy="11222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Рефлексивна</a:t>
            </a:r>
            <a:endParaRPr lang="uk-UA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34545" y="5694219"/>
            <a:ext cx="3605646" cy="11222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 err="1" smtClean="0"/>
              <a:t>Здатність</a:t>
            </a:r>
            <a:r>
              <a:rPr lang="ru-RU" dirty="0" smtClean="0"/>
              <a:t> до </a:t>
            </a:r>
            <a:r>
              <a:rPr lang="ru-RU" dirty="0" err="1" smtClean="0"/>
              <a:t>навчання</a:t>
            </a:r>
            <a:r>
              <a:rPr lang="ru-RU" dirty="0" smtClean="0"/>
              <a:t> </a:t>
            </a:r>
            <a:r>
              <a:rPr lang="ru-RU" dirty="0" err="1" smtClean="0"/>
              <a:t>вп</a:t>
            </a:r>
            <a:r>
              <a:rPr lang="uk-UA" dirty="0" err="1" smtClean="0"/>
              <a:t>цінювально-аналітична</a:t>
            </a:r>
            <a:r>
              <a:rPr lang="ru-RU" dirty="0" err="1" smtClean="0"/>
              <a:t>родовж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96303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3996</TotalTime>
  <Words>1181</Words>
  <Application>Microsoft Office PowerPoint</Application>
  <PresentationFormat>Произвольный</PresentationFormat>
  <Paragraphs>214</Paragraphs>
  <Slides>29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Monotype Corsiva</vt:lpstr>
      <vt:lpstr>Times New Roman</vt:lpstr>
      <vt:lpstr>Calibri</vt:lpstr>
      <vt:lpstr>Microsoft YaHei</vt:lpstr>
      <vt:lpstr>Lato</vt:lpstr>
      <vt:lpstr>Tahoma</vt:lpstr>
      <vt:lpstr>Malgun Gothic Semilight</vt:lpstr>
      <vt:lpstr>Calibri Light</vt:lpstr>
      <vt:lpstr>Office Theme</vt:lpstr>
      <vt:lpstr>Боруцької Світлани Леонідівни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105</cp:revision>
  <dcterms:created xsi:type="dcterms:W3CDTF">2025-03-11T12:42:29Z</dcterms:created>
  <dcterms:modified xsi:type="dcterms:W3CDTF">2025-05-21T07:45:14Z</dcterms:modified>
</cp:coreProperties>
</file>